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a:noFill/>
          <a:ln w="0">
            <a:noFill/>
          </a:ln>
        </p:spPr>
        <p:txBody>
          <a:bodyPr lIns="0" tIns="0" rIns="0" bIns="0" anchor="ctr">
            <a:noAutofit/>
          </a:bodyPr>
          <a:p>
            <a:pPr algn="ctr"/>
            <a:r>
              <a:rPr lang="ja-JP" sz="4400" b="0" strike="noStrike" spc="-1">
                <a:solidFill>
                  <a:srgbClr val="000000"/>
                </a:solidFill>
                <a:latin typeface="Arial" panose="020B0604020202020204"/>
              </a:rPr>
              <a:t>クリックしてスライドを移動</a:t>
            </a:r>
            <a:endParaRPr lang="en-US" sz="4400" b="0" strike="noStrike" spc="-1">
              <a:solidFill>
                <a:srgbClr val="000000"/>
              </a:solidFill>
              <a:latin typeface="Arial" panose="020B0604020202020204"/>
            </a:endParaRPr>
          </a:p>
        </p:txBody>
      </p:sp>
      <p:sp>
        <p:nvSpPr>
          <p:cNvPr id="12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p>
            <a:pPr marL="215900" indent="0">
              <a:buNone/>
            </a:pPr>
            <a:r>
              <a:rPr lang="ja-JP" sz="2000" b="0" strike="noStrike" spc="-1">
                <a:solidFill>
                  <a:srgbClr val="000000"/>
                </a:solidFill>
                <a:latin typeface="Arial" panose="020B0604020202020204"/>
              </a:rPr>
              <a:t>クリックしてノートの書式を編集</a:t>
            </a:r>
            <a:endParaRPr lang="en-US" sz="2000" b="0" strike="noStrike" spc="-1">
              <a:solidFill>
                <a:srgbClr val="000000"/>
              </a:solidFill>
              <a:latin typeface="Arial" panose="020B0604020202020204"/>
            </a:endParaRPr>
          </a:p>
        </p:txBody>
      </p:sp>
      <p:sp>
        <p:nvSpPr>
          <p:cNvPr id="125" name="PlaceHolder 3"/>
          <p:cNvSpPr>
            <a:spLocks noGrp="1"/>
          </p:cNvSpPr>
          <p:nvPr>
            <p:ph type="hdr"/>
          </p:nvPr>
        </p:nvSpPr>
        <p:spPr>
          <a:xfrm>
            <a:off x="0" y="0"/>
            <a:ext cx="3280680" cy="534240"/>
          </a:xfrm>
          <a:prstGeom prst="rect">
            <a:avLst/>
          </a:prstGeom>
          <a:noFill/>
          <a:ln w="0">
            <a:noFill/>
          </a:ln>
        </p:spPr>
        <p:txBody>
          <a:bodyPr lIns="0" tIns="0" rIns="0" bIns="0" anchor="t">
            <a:noAutofit/>
          </a:bodyPr>
          <a:p>
            <a:pPr indent="0">
              <a:buNone/>
            </a:pPr>
            <a:r>
              <a:rPr lang="en-US" sz="1400" b="0" strike="noStrike" spc="-1">
                <a:solidFill>
                  <a:srgbClr val="000000"/>
                </a:solidFill>
                <a:latin typeface="游明朝" panose="02020400000000000000" charset="-128"/>
              </a:rPr>
              <a:t>&lt;ヘッダー&gt;</a:t>
            </a:r>
            <a:endParaRPr lang="en-US" sz="1400" b="0" strike="noStrike" spc="-1">
              <a:solidFill>
                <a:srgbClr val="000000"/>
              </a:solidFill>
              <a:latin typeface="游明朝" panose="02020400000000000000" charset="-128"/>
            </a:endParaRPr>
          </a:p>
        </p:txBody>
      </p:sp>
      <p:sp>
        <p:nvSpPr>
          <p:cNvPr id="126"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游明朝" panose="02020400000000000000" charset="-128"/>
              </a:defRPr>
            </a:lvl1pPr>
          </a:lstStyle>
          <a:p>
            <a:pPr indent="0" algn="r">
              <a:buNone/>
            </a:pPr>
            <a:r>
              <a:rPr lang="en-US" sz="1400" b="0" strike="noStrike" spc="-1">
                <a:solidFill>
                  <a:srgbClr val="000000"/>
                </a:solidFill>
                <a:latin typeface="游明朝" panose="02020400000000000000" charset="-128"/>
              </a:rPr>
              <a:t>&lt;日付/時刻&gt;</a:t>
            </a:r>
            <a:endParaRPr lang="en-US" sz="1400" b="0" strike="noStrike" spc="-1">
              <a:solidFill>
                <a:srgbClr val="000000"/>
              </a:solidFill>
              <a:latin typeface="游明朝" panose="02020400000000000000" charset="-128"/>
            </a:endParaRPr>
          </a:p>
        </p:txBody>
      </p:sp>
      <p:sp>
        <p:nvSpPr>
          <p:cNvPr id="127"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游明朝" panose="02020400000000000000" charset="-128"/>
              </a:defRPr>
            </a:lvl1pPr>
          </a:lstStyle>
          <a:p>
            <a:pPr indent="0">
              <a:buNone/>
            </a:pPr>
            <a:r>
              <a:rPr lang="en-US" sz="1400" b="0" strike="noStrike" spc="-1">
                <a:solidFill>
                  <a:srgbClr val="000000"/>
                </a:solidFill>
                <a:latin typeface="游明朝" panose="02020400000000000000" charset="-128"/>
              </a:rPr>
              <a:t>&lt;フッター&gt;</a:t>
            </a:r>
            <a:endParaRPr lang="en-US" sz="1400" b="0" strike="noStrike" spc="-1">
              <a:solidFill>
                <a:srgbClr val="000000"/>
              </a:solidFill>
              <a:latin typeface="游明朝" panose="02020400000000000000" charset="-128"/>
            </a:endParaRPr>
          </a:p>
        </p:txBody>
      </p:sp>
      <p:sp>
        <p:nvSpPr>
          <p:cNvPr id="128"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游明朝" panose="02020400000000000000" charset="-128"/>
              </a:defRPr>
            </a:lvl1pPr>
          </a:lstStyle>
          <a:p>
            <a:pPr indent="0" algn="r">
              <a:buNone/>
            </a:pPr>
            <a:fld id="{F6DA3778-03BD-420D-AD3C-4C4EAD185433}" type="slidenum">
              <a:rPr lang="en-US" sz="1400" b="0" strike="noStrike" spc="-1">
                <a:solidFill>
                  <a:srgbClr val="000000"/>
                </a:solidFill>
                <a:latin typeface="游明朝" panose="02020400000000000000" charset="-128"/>
              </a:rPr>
            </a:fld>
            <a:endParaRPr lang="en-US" sz="1400" b="0" strike="noStrike" spc="-1">
              <a:solidFill>
                <a:srgbClr val="000000"/>
              </a:solidFill>
              <a:latin typeface="游明朝" panose="02020400000000000000" charset="-128"/>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685800" y="1143000"/>
            <a:ext cx="5484960" cy="3084840"/>
          </a:xfrm>
          <a:prstGeom prst="rect">
            <a:avLst/>
          </a:prstGeom>
          <a:ln w="0">
            <a:noFill/>
          </a:ln>
        </p:spPr>
      </p:sp>
      <p:sp>
        <p:nvSpPr>
          <p:cNvPr id="185"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p>
            <a:pPr marL="215900" indent="0">
              <a:buNone/>
            </a:pPr>
            <a:endParaRPr lang="en-US" sz="1800" b="0" strike="noStrike" spc="-1">
              <a:solidFill>
                <a:srgbClr val="000000"/>
              </a:solidFill>
              <a:latin typeface="Arial" panose="020B0604020202020204"/>
            </a:endParaRPr>
          </a:p>
        </p:txBody>
      </p:sp>
      <p:sp>
        <p:nvSpPr>
          <p:cNvPr id="186" name="PlaceHolder 3"/>
          <p:cNvSpPr>
            <a:spLocks noGrp="1"/>
          </p:cNvSpPr>
          <p:nvPr>
            <p:ph type="sldNum" idx="22"/>
          </p:nvPr>
        </p:nvSpPr>
        <p:spPr>
          <a:xfrm>
            <a:off x="3884760" y="8685360"/>
            <a:ext cx="2970360" cy="457200"/>
          </a:xfrm>
          <a:prstGeom prst="rect">
            <a:avLst/>
          </a:prstGeom>
          <a:noFill/>
          <a:ln w="0">
            <a:noFill/>
          </a:ln>
        </p:spPr>
        <p:txBody>
          <a:bodyPr lIns="0" tIns="0" rIns="0" bIns="0" anchor="b">
            <a:noAutofit/>
          </a:bodyPr>
          <a:lstStyle>
            <a:lvl1pPr indent="0" algn="r" defTabSz="-635">
              <a:lnSpc>
                <a:spcPct val="100000"/>
              </a:lnSpc>
              <a:buNone/>
              <a:tabLst>
                <a:tab pos="0" algn="l"/>
              </a:tabLst>
              <a:defRPr lang="en-US" sz="1200" b="0" strike="noStrike" spc="-1">
                <a:solidFill>
                  <a:srgbClr val="000000"/>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627C1132-FE0F-464F-942D-37B3D426F4A4}" type="slidenum">
              <a:rPr lang="en-US" sz="1200" b="0" strike="noStrike" spc="-1">
                <a:solidFill>
                  <a:srgbClr val="000000"/>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685800" y="1143000"/>
            <a:ext cx="5484960" cy="3084840"/>
          </a:xfrm>
          <a:prstGeom prst="rect">
            <a:avLst/>
          </a:prstGeom>
          <a:ln w="0">
            <a:noFill/>
          </a:ln>
        </p:spPr>
      </p:sp>
      <p:sp>
        <p:nvSpPr>
          <p:cNvPr id="188"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p>
            <a:pPr marL="215900" indent="0">
              <a:buNone/>
            </a:pPr>
            <a:endParaRPr lang="en-US" sz="1800" b="0" strike="noStrike" spc="-1">
              <a:solidFill>
                <a:srgbClr val="000000"/>
              </a:solidFill>
              <a:latin typeface="Arial" panose="020B0604020202020204"/>
            </a:endParaRPr>
          </a:p>
        </p:txBody>
      </p:sp>
      <p:sp>
        <p:nvSpPr>
          <p:cNvPr id="189" name="PlaceHolder 3"/>
          <p:cNvSpPr>
            <a:spLocks noGrp="1"/>
          </p:cNvSpPr>
          <p:nvPr>
            <p:ph type="sldNum" idx="23"/>
          </p:nvPr>
        </p:nvSpPr>
        <p:spPr>
          <a:xfrm>
            <a:off x="3884760" y="8685360"/>
            <a:ext cx="2970360" cy="457200"/>
          </a:xfrm>
          <a:prstGeom prst="rect">
            <a:avLst/>
          </a:prstGeom>
          <a:noFill/>
          <a:ln w="0">
            <a:noFill/>
          </a:ln>
        </p:spPr>
        <p:txBody>
          <a:bodyPr lIns="0" tIns="0" rIns="0" bIns="0" anchor="b">
            <a:noAutofit/>
          </a:bodyPr>
          <a:lstStyle>
            <a:lvl1pPr indent="0" algn="r" defTabSz="-635">
              <a:lnSpc>
                <a:spcPct val="100000"/>
              </a:lnSpc>
              <a:buNone/>
              <a:tabLst>
                <a:tab pos="0" algn="l"/>
              </a:tabLst>
              <a:defRPr lang="en-US" sz="1200" b="0" strike="noStrike" spc="-1">
                <a:solidFill>
                  <a:srgbClr val="000000"/>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641E24C9-4903-4E00-9FE9-5740DD7268B9}" type="slidenum">
              <a:rPr lang="en-US" sz="1200" b="0" strike="noStrike" spc="-1">
                <a:solidFill>
                  <a:srgbClr val="000000"/>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685800" y="1143000"/>
            <a:ext cx="5485680" cy="3085560"/>
          </a:xfrm>
          <a:prstGeom prst="rect">
            <a:avLst/>
          </a:prstGeom>
          <a:ln w="0">
            <a:noFill/>
          </a:ln>
        </p:spPr>
      </p:sp>
      <p:sp>
        <p:nvSpPr>
          <p:cNvPr id="191"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p>
            <a:pPr marL="215900" indent="0">
              <a:buNone/>
            </a:pPr>
            <a:endParaRPr lang="en-US" sz="1800" b="0" strike="noStrike" spc="-1">
              <a:solidFill>
                <a:srgbClr val="000000"/>
              </a:solidFill>
              <a:latin typeface="Arial" panose="020B0604020202020204"/>
            </a:endParaRPr>
          </a:p>
        </p:txBody>
      </p:sp>
      <p:sp>
        <p:nvSpPr>
          <p:cNvPr id="192" name="PlaceHolder 3"/>
          <p:cNvSpPr>
            <a:spLocks noGrp="1"/>
          </p:cNvSpPr>
          <p:nvPr>
            <p:ph type="sldNum" idx="24"/>
          </p:nvPr>
        </p:nvSpPr>
        <p:spPr>
          <a:xfrm>
            <a:off x="3884760" y="8685360"/>
            <a:ext cx="2970360" cy="457200"/>
          </a:xfrm>
          <a:prstGeom prst="rect">
            <a:avLst/>
          </a:prstGeom>
          <a:noFill/>
          <a:ln w="0">
            <a:noFill/>
          </a:ln>
        </p:spPr>
        <p:txBody>
          <a:bodyPr lIns="0" tIns="0" rIns="0" bIns="0" anchor="b">
            <a:noAutofit/>
          </a:bodyPr>
          <a:lstStyle>
            <a:lvl1pPr indent="0" algn="r" defTabSz="-635">
              <a:lnSpc>
                <a:spcPct val="100000"/>
              </a:lnSpc>
              <a:buNone/>
              <a:tabLst>
                <a:tab pos="0" algn="l"/>
              </a:tabLst>
              <a:defRPr lang="en-US" sz="1200" b="0" strike="noStrike" spc="-1">
                <a:solidFill>
                  <a:srgbClr val="000000"/>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57943B82-6CC8-408C-86F7-D0232A2AC8B5}" type="slidenum">
              <a:rPr lang="en-US" sz="1200" b="0" strike="noStrike" spc="-1">
                <a:solidFill>
                  <a:srgbClr val="000000"/>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685800" y="1143000"/>
            <a:ext cx="5484960" cy="3084840"/>
          </a:xfrm>
          <a:prstGeom prst="rect">
            <a:avLst/>
          </a:prstGeom>
          <a:ln w="0">
            <a:noFill/>
          </a:ln>
        </p:spPr>
      </p:sp>
      <p:sp>
        <p:nvSpPr>
          <p:cNvPr id="194"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p>
            <a:pPr marL="215900" indent="0">
              <a:buNone/>
            </a:pPr>
            <a:endParaRPr lang="en-US" sz="1800" b="0" strike="noStrike" spc="-1">
              <a:solidFill>
                <a:srgbClr val="000000"/>
              </a:solidFill>
              <a:latin typeface="Arial" panose="020B0604020202020204"/>
            </a:endParaRPr>
          </a:p>
        </p:txBody>
      </p:sp>
      <p:sp>
        <p:nvSpPr>
          <p:cNvPr id="195" name="PlaceHolder 3"/>
          <p:cNvSpPr>
            <a:spLocks noGrp="1"/>
          </p:cNvSpPr>
          <p:nvPr>
            <p:ph type="sldNum" idx="25"/>
          </p:nvPr>
        </p:nvSpPr>
        <p:spPr>
          <a:xfrm>
            <a:off x="3884760" y="8685360"/>
            <a:ext cx="2970360" cy="457200"/>
          </a:xfrm>
          <a:prstGeom prst="rect">
            <a:avLst/>
          </a:prstGeom>
          <a:noFill/>
          <a:ln w="0">
            <a:noFill/>
          </a:ln>
        </p:spPr>
        <p:txBody>
          <a:bodyPr lIns="0" tIns="0" rIns="0" bIns="0" anchor="b">
            <a:noAutofit/>
          </a:bodyPr>
          <a:lstStyle>
            <a:lvl1pPr indent="0" algn="r" defTabSz="-635">
              <a:lnSpc>
                <a:spcPct val="100000"/>
              </a:lnSpc>
              <a:buNone/>
              <a:tabLst>
                <a:tab pos="0" algn="l"/>
              </a:tabLst>
              <a:defRPr lang="en-US" sz="1200" b="0" strike="noStrike" spc="-1">
                <a:solidFill>
                  <a:srgbClr val="000000"/>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E5875D1D-B31E-4E54-8B81-ACB772D4CDC2}" type="slidenum">
              <a:rPr lang="en-US" sz="1200" b="0" strike="noStrike" spc="-1">
                <a:solidFill>
                  <a:srgbClr val="000000"/>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685800" y="1143000"/>
            <a:ext cx="5484960" cy="3084840"/>
          </a:xfrm>
          <a:prstGeom prst="rect">
            <a:avLst/>
          </a:prstGeom>
          <a:ln w="0">
            <a:noFill/>
          </a:ln>
        </p:spPr>
      </p:sp>
      <p:sp>
        <p:nvSpPr>
          <p:cNvPr id="197"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p>
            <a:pPr marL="215900" indent="0">
              <a:buNone/>
            </a:pPr>
            <a:endParaRPr lang="en-US" sz="1800" b="0" strike="noStrike" spc="-1">
              <a:solidFill>
                <a:srgbClr val="000000"/>
              </a:solidFill>
              <a:latin typeface="Arial" panose="020B0604020202020204"/>
            </a:endParaRPr>
          </a:p>
        </p:txBody>
      </p:sp>
      <p:sp>
        <p:nvSpPr>
          <p:cNvPr id="198" name="PlaceHolder 3"/>
          <p:cNvSpPr>
            <a:spLocks noGrp="1"/>
          </p:cNvSpPr>
          <p:nvPr>
            <p:ph type="sldNum" idx="26"/>
          </p:nvPr>
        </p:nvSpPr>
        <p:spPr>
          <a:xfrm>
            <a:off x="3884760" y="8685360"/>
            <a:ext cx="2970360" cy="457200"/>
          </a:xfrm>
          <a:prstGeom prst="rect">
            <a:avLst/>
          </a:prstGeom>
          <a:noFill/>
          <a:ln w="0">
            <a:noFill/>
          </a:ln>
        </p:spPr>
        <p:txBody>
          <a:bodyPr lIns="0" tIns="0" rIns="0" bIns="0" anchor="b">
            <a:noAutofit/>
          </a:bodyPr>
          <a:lstStyle>
            <a:lvl1pPr indent="0" algn="r" defTabSz="-635">
              <a:lnSpc>
                <a:spcPct val="100000"/>
              </a:lnSpc>
              <a:buNone/>
              <a:tabLst>
                <a:tab pos="0" algn="l"/>
              </a:tabLst>
              <a:defRPr lang="en-US" sz="1200" b="0" strike="noStrike" spc="-1">
                <a:solidFill>
                  <a:srgbClr val="000000"/>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1B4E8B5C-2F64-467F-BD29-AB33785FD98D}" type="slidenum">
              <a:rPr lang="en-US" sz="1200" b="0" strike="noStrike" spc="-1">
                <a:solidFill>
                  <a:srgbClr val="000000"/>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2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2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2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3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3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3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3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3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3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3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3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422E262-FD66-44EB-B803-2A415D1306BF}" type="slidenum">
              <a:rPr/>
            </a:fld>
            <a:endParaRPr/>
          </a:p>
        </p:txBody>
      </p:sp>
      <p:sp>
        <p:nvSpPr>
          <p:cNvPr id="4" name="PlaceHolder 3"/>
          <p:cNvSpPr>
            <a:spLocks noGrp="1"/>
          </p:cNvSpPr>
          <p:nvPr>
            <p:ph type="dt" idx="3"/>
          </p:nvPr>
        </p:nvSpPr>
        <p:spPr/>
        <p:txBody>
          <a:bodyPr/>
          <a:p>
            <a:endParaRPr 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4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p>
            <a:pPr indent="0" algn="ctr">
              <a:buNone/>
            </a:pPr>
            <a:endParaRPr lang="en-US" sz="3200" b="0" strike="noStrike" spc="-1">
              <a:solidFill>
                <a:srgbClr val="000000"/>
              </a:solidFill>
              <a:latin typeface="Arial" panose="020B0604020202020204"/>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FAF1227-8B9F-46A1-A372-F26C61233BAF}" type="slidenum">
              <a:rPr/>
            </a:fld>
            <a:endParaRPr/>
          </a:p>
        </p:txBody>
      </p:sp>
      <p:sp>
        <p:nvSpPr>
          <p:cNvPr id="6" name="PlaceHolder 5"/>
          <p:cNvSpPr>
            <a:spLocks noGrp="1"/>
          </p:cNvSpPr>
          <p:nvPr>
            <p:ph type="dt" idx="3"/>
          </p:nvPr>
        </p:nvSpPr>
        <p:spPr/>
        <p:txBody>
          <a:bodyPr/>
          <a:p>
            <a:endParaRPr 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4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6947D2E-D98C-44BE-A010-2D3A4BA3868A}" type="slidenum">
              <a:rPr/>
            </a:fld>
            <a:endParaRPr/>
          </a:p>
        </p:txBody>
      </p:sp>
      <p:sp>
        <p:nvSpPr>
          <p:cNvPr id="6" name="PlaceHolder 5"/>
          <p:cNvSpPr>
            <a:spLocks noGrp="1"/>
          </p:cNvSpPr>
          <p:nvPr>
            <p:ph type="dt" idx="3"/>
          </p:nvPr>
        </p:nvSpPr>
        <p:spPr/>
        <p:txBody>
          <a:bodyPr/>
          <a:p>
            <a:endParaRPr 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5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E9942D8-8C42-4A01-9D41-2BC634889F34}" type="slidenum">
              <a:rPr/>
            </a:fld>
            <a:endParaRPr/>
          </a:p>
        </p:txBody>
      </p:sp>
      <p:sp>
        <p:nvSpPr>
          <p:cNvPr id="7" name="PlaceHolder 6"/>
          <p:cNvSpPr>
            <a:spLocks noGrp="1"/>
          </p:cNvSpPr>
          <p:nvPr>
            <p:ph type="dt" idx="3"/>
          </p:nvPr>
        </p:nvSpPr>
        <p:spPr/>
        <p:txBody>
          <a:bodyPr/>
          <a:p>
            <a:endParaRPr 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FFF0974-2618-4789-8F45-A601CA1BC68E}" type="slidenum">
              <a:rPr/>
            </a:fld>
            <a:endParaRPr/>
          </a:p>
        </p:txBody>
      </p:sp>
      <p:sp>
        <p:nvSpPr>
          <p:cNvPr id="5" name="PlaceHolder 4"/>
          <p:cNvSpPr>
            <a:spLocks noGrp="1"/>
          </p:cNvSpPr>
          <p:nvPr>
            <p:ph type="dt" idx="3"/>
          </p:nvPr>
        </p:nvSpPr>
        <p:spPr/>
        <p:txBody>
          <a:bodyPr/>
          <a:p>
            <a:endParaRPr 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p>
            <a:pPr algn="ctr"/>
            <a:endParaRPr lang="en-US" sz="3200" b="0" strike="noStrike" spc="-1">
              <a:solidFill>
                <a:srgbClr val="000000"/>
              </a:solidFill>
              <a:latin typeface="Arial" panose="020B0604020202020204"/>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90C5038-0D6B-4D34-A588-850B794DC069}" type="slidenum">
              <a:rPr/>
            </a:fld>
            <a:endParaRPr/>
          </a:p>
        </p:txBody>
      </p:sp>
      <p:sp>
        <p:nvSpPr>
          <p:cNvPr id="5" name="PlaceHolder 4"/>
          <p:cNvSpPr>
            <a:spLocks noGrp="1"/>
          </p:cNvSpPr>
          <p:nvPr>
            <p:ph type="dt" idx="3"/>
          </p:nvPr>
        </p:nvSpPr>
        <p:spPr/>
        <p:txBody>
          <a:bodyPr/>
          <a:p>
            <a:endParaRPr 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5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5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5EDDC5B-E76A-45E7-9493-5D23FD3BE403}" type="slidenum">
              <a:rPr/>
            </a:fld>
            <a:endParaRPr/>
          </a:p>
        </p:txBody>
      </p:sp>
      <p:sp>
        <p:nvSpPr>
          <p:cNvPr id="8" name="PlaceHolder 7"/>
          <p:cNvSpPr>
            <a:spLocks noGrp="1"/>
          </p:cNvSpPr>
          <p:nvPr>
            <p:ph type="dt" idx="3"/>
          </p:nvPr>
        </p:nvSpPr>
        <p:spPr/>
        <p:txBody>
          <a:bodyPr/>
          <a:p>
            <a:endParaRPr 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p>
            <a:pPr indent="0" algn="ctr">
              <a:buNone/>
            </a:pPr>
            <a:endParaRPr lang="en-US" sz="3200" b="0" strike="noStrike" spc="-1">
              <a:solidFill>
                <a:srgbClr val="000000"/>
              </a:solidFill>
              <a:latin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5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3467A29-D23B-419B-ACD6-C3652917C1E9}" type="slidenum">
              <a:rPr/>
            </a:fld>
            <a:endParaRPr/>
          </a:p>
        </p:txBody>
      </p:sp>
      <p:sp>
        <p:nvSpPr>
          <p:cNvPr id="8" name="PlaceHolder 7"/>
          <p:cNvSpPr>
            <a:spLocks noGrp="1"/>
          </p:cNvSpPr>
          <p:nvPr>
            <p:ph type="dt" idx="3"/>
          </p:nvPr>
        </p:nvSpPr>
        <p:spPr/>
        <p:txBody>
          <a:bodyPr/>
          <a:p>
            <a:endParaRPr 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F5B4246-FD64-469F-A6CA-3E00C00ED5C8}" type="slidenum">
              <a:rPr/>
            </a:fld>
            <a:endParaRPr/>
          </a:p>
        </p:txBody>
      </p:sp>
      <p:sp>
        <p:nvSpPr>
          <p:cNvPr id="8" name="PlaceHolder 7"/>
          <p:cNvSpPr>
            <a:spLocks noGrp="1"/>
          </p:cNvSpPr>
          <p:nvPr>
            <p:ph type="dt" idx="3"/>
          </p:nvPr>
        </p:nvSpPr>
        <p:spPr/>
        <p:txBody>
          <a:bodyPr/>
          <a:p>
            <a:endParaRPr 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6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7827420-16A1-46E8-8000-3F8A46F7DDDD}" type="slidenum">
              <a:rPr/>
            </a:fld>
            <a:endParaRPr/>
          </a:p>
        </p:txBody>
      </p:sp>
      <p:sp>
        <p:nvSpPr>
          <p:cNvPr id="7" name="PlaceHolder 6"/>
          <p:cNvSpPr>
            <a:spLocks noGrp="1"/>
          </p:cNvSpPr>
          <p:nvPr>
            <p:ph type="dt" idx="3"/>
          </p:nvPr>
        </p:nvSpPr>
        <p:spPr/>
        <p:txBody>
          <a:bodyPr/>
          <a:p>
            <a:endParaRPr 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7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7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D3D6A38F-44F9-47E8-B9AD-C5A6E6DC393B}" type="slidenum">
              <a:rPr/>
            </a:fld>
            <a:endParaRPr/>
          </a:p>
        </p:txBody>
      </p:sp>
      <p:sp>
        <p:nvSpPr>
          <p:cNvPr id="9" name="PlaceHolder 8"/>
          <p:cNvSpPr>
            <a:spLocks noGrp="1"/>
          </p:cNvSpPr>
          <p:nvPr>
            <p:ph type="dt" idx="3"/>
          </p:nvPr>
        </p:nvSpPr>
        <p:spPr/>
        <p:txBody>
          <a:bodyPr/>
          <a:p>
            <a:endParaRPr 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7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7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7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7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7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8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C38C79AD-600B-4576-8C8D-413AC1A87656}" type="slidenum">
              <a:rPr/>
            </a:fld>
            <a:endParaRPr/>
          </a:p>
        </p:txBody>
      </p:sp>
      <p:sp>
        <p:nvSpPr>
          <p:cNvPr id="11" name="PlaceHolder 10"/>
          <p:cNvSpPr>
            <a:spLocks noGrp="1"/>
          </p:cNvSpPr>
          <p:nvPr>
            <p:ph type="dt" idx="3"/>
          </p:nvPr>
        </p:nvSpPr>
        <p:spPr/>
        <p:txBody>
          <a:bodyPr/>
          <a:p>
            <a:endParaRPr 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D02FD22E-1022-47EC-BD32-4F77BA66C6B5}" type="slidenum">
              <a:rPr/>
            </a:fld>
            <a:endParaRPr/>
          </a:p>
        </p:txBody>
      </p:sp>
      <p:sp>
        <p:nvSpPr>
          <p:cNvPr id="4" name="PlaceHolder 3"/>
          <p:cNvSpPr>
            <a:spLocks noGrp="1"/>
          </p:cNvSpPr>
          <p:nvPr>
            <p:ph type="dt" idx="6"/>
          </p:nvPr>
        </p:nvSpPr>
        <p:spPr/>
        <p:txBody>
          <a:bodyPr/>
          <a:p>
            <a:endParaRPr 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8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p>
            <a:pPr indent="0" algn="ctr">
              <a:buNone/>
            </a:pPr>
            <a:endParaRPr lang="en-US" sz="3200" b="0" strike="noStrike" spc="-1">
              <a:solidFill>
                <a:srgbClr val="000000"/>
              </a:solidFill>
              <a:latin typeface="Arial" panose="020B0604020202020204"/>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C68A1A2-F05F-4A7B-8C1A-3C6ACFC5814A}" type="slidenum">
              <a:rPr/>
            </a:fld>
            <a:endParaRPr/>
          </a:p>
        </p:txBody>
      </p:sp>
      <p:sp>
        <p:nvSpPr>
          <p:cNvPr id="6" name="PlaceHolder 5"/>
          <p:cNvSpPr>
            <a:spLocks noGrp="1"/>
          </p:cNvSpPr>
          <p:nvPr>
            <p:ph type="dt" idx="6"/>
          </p:nvPr>
        </p:nvSpPr>
        <p:spPr/>
        <p:txBody>
          <a:bodyPr/>
          <a:p>
            <a:endParaRPr 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9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7591470-5DA2-40B1-A07E-C7125EC2BB23}" type="slidenum">
              <a:rPr/>
            </a:fld>
            <a:endParaRPr/>
          </a:p>
        </p:txBody>
      </p:sp>
      <p:sp>
        <p:nvSpPr>
          <p:cNvPr id="6" name="PlaceHolder 5"/>
          <p:cNvSpPr>
            <a:spLocks noGrp="1"/>
          </p:cNvSpPr>
          <p:nvPr>
            <p:ph type="dt" idx="6"/>
          </p:nvPr>
        </p:nvSpPr>
        <p:spPr/>
        <p:txBody>
          <a:bodyPr/>
          <a:p>
            <a:endParaRPr 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9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B425F5B-F44D-4E36-AF5E-65E8B50D5AE2}" type="slidenum">
              <a:rPr/>
            </a:fld>
            <a:endParaRPr/>
          </a:p>
        </p:txBody>
      </p:sp>
      <p:sp>
        <p:nvSpPr>
          <p:cNvPr id="7" name="PlaceHolder 6"/>
          <p:cNvSpPr>
            <a:spLocks noGrp="1"/>
          </p:cNvSpPr>
          <p:nvPr>
            <p:ph type="dt" idx="6"/>
          </p:nvPr>
        </p:nvSpPr>
        <p:spPr/>
        <p:txBody>
          <a:bodyPr/>
          <a:p>
            <a:endParaRPr 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9B4BF95-DA5A-4E05-9E19-512BD56CC40D}" type="slidenum">
              <a:rPr/>
            </a:fld>
            <a:endParaRPr/>
          </a:p>
        </p:txBody>
      </p:sp>
      <p:sp>
        <p:nvSpPr>
          <p:cNvPr id="5" name="PlaceHolder 4"/>
          <p:cNvSpPr>
            <a:spLocks noGrp="1"/>
          </p:cNvSpPr>
          <p:nvPr>
            <p:ph type="dt" idx="6"/>
          </p:nvPr>
        </p:nvSpPr>
        <p:spPr/>
        <p:txBody>
          <a:bodyPr/>
          <a:p>
            <a:endParaRPr 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p>
            <a:pPr algn="ctr"/>
            <a:endParaRPr lang="en-US" sz="3200" b="0" strike="noStrike" spc="-1">
              <a:solidFill>
                <a:srgbClr val="000000"/>
              </a:solidFill>
              <a:latin typeface="Arial" panose="020B0604020202020204"/>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542C025-15E2-431C-A92A-D83DF43384B4}" type="slidenum">
              <a:rPr/>
            </a:fld>
            <a:endParaRPr/>
          </a:p>
        </p:txBody>
      </p:sp>
      <p:sp>
        <p:nvSpPr>
          <p:cNvPr id="5" name="PlaceHolder 4"/>
          <p:cNvSpPr>
            <a:spLocks noGrp="1"/>
          </p:cNvSpPr>
          <p:nvPr>
            <p:ph type="dt" idx="6"/>
          </p:nvPr>
        </p:nvSpPr>
        <p:spPr/>
        <p:txBody>
          <a:bodyPr/>
          <a:p>
            <a:endParaRPr 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9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3B1361C-8BC3-4BBF-8FF2-65EEBAF5ECE6}" type="slidenum">
              <a:rPr/>
            </a:fld>
            <a:endParaRPr/>
          </a:p>
        </p:txBody>
      </p:sp>
      <p:sp>
        <p:nvSpPr>
          <p:cNvPr id="8" name="PlaceHolder 7"/>
          <p:cNvSpPr>
            <a:spLocks noGrp="1"/>
          </p:cNvSpPr>
          <p:nvPr>
            <p:ph type="dt" idx="6"/>
          </p:nvPr>
        </p:nvSpPr>
        <p:spPr/>
        <p:txBody>
          <a:bodyPr/>
          <a:p>
            <a:endParaRPr 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10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0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69B278F-BFAC-4A2D-9972-EF3063E79C6F}" type="slidenum">
              <a:rPr/>
            </a:fld>
            <a:endParaRPr/>
          </a:p>
        </p:txBody>
      </p:sp>
      <p:sp>
        <p:nvSpPr>
          <p:cNvPr id="8" name="PlaceHolder 7"/>
          <p:cNvSpPr>
            <a:spLocks noGrp="1"/>
          </p:cNvSpPr>
          <p:nvPr>
            <p:ph type="dt" idx="6"/>
          </p:nvPr>
        </p:nvSpPr>
        <p:spPr/>
        <p:txBody>
          <a:bodyPr/>
          <a:p>
            <a:endParaRPr 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0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A995F20-5157-409D-82BA-8CE713748A5F}" type="slidenum">
              <a:rPr/>
            </a:fld>
            <a:endParaRPr/>
          </a:p>
        </p:txBody>
      </p:sp>
      <p:sp>
        <p:nvSpPr>
          <p:cNvPr id="8" name="PlaceHolder 7"/>
          <p:cNvSpPr>
            <a:spLocks noGrp="1"/>
          </p:cNvSpPr>
          <p:nvPr>
            <p:ph type="dt" idx="6"/>
          </p:nvPr>
        </p:nvSpPr>
        <p:spPr/>
        <p:txBody>
          <a:bodyPr/>
          <a:p>
            <a:endParaRPr 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10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1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CA44107-9E4F-4C84-AC1B-826920A1860A}" type="slidenum">
              <a:rPr/>
            </a:fld>
            <a:endParaRPr/>
          </a:p>
        </p:txBody>
      </p:sp>
      <p:sp>
        <p:nvSpPr>
          <p:cNvPr id="7" name="PlaceHolder 6"/>
          <p:cNvSpPr>
            <a:spLocks noGrp="1"/>
          </p:cNvSpPr>
          <p:nvPr>
            <p:ph type="dt" idx="6"/>
          </p:nvPr>
        </p:nvSpPr>
        <p:spPr/>
        <p:txBody>
          <a:bodyPr/>
          <a:p>
            <a:endParaRPr 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1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1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E4D94AB7-EE23-410A-AE0C-B521A4FC9286}" type="slidenum">
              <a:rPr/>
            </a:fld>
            <a:endParaRPr/>
          </a:p>
        </p:txBody>
      </p:sp>
      <p:sp>
        <p:nvSpPr>
          <p:cNvPr id="9" name="PlaceHolder 8"/>
          <p:cNvSpPr>
            <a:spLocks noGrp="1"/>
          </p:cNvSpPr>
          <p:nvPr>
            <p:ph type="dt" idx="6"/>
          </p:nvPr>
        </p:nvSpPr>
        <p:spPr/>
        <p:txBody>
          <a:bodyPr/>
          <a:p>
            <a:endParaRPr 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11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1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1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2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2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2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3A77AD82-87EA-49A1-8498-AB6A44E9F317}" type="slidenum">
              <a:rPr/>
            </a:fld>
            <a:endParaRPr/>
          </a:p>
        </p:txBody>
      </p:sp>
      <p:sp>
        <p:nvSpPr>
          <p:cNvPr id="11" name="PlaceHolder 10"/>
          <p:cNvSpPr>
            <a:spLocks noGrp="1"/>
          </p:cNvSpPr>
          <p:nvPr>
            <p:ph type="dt" idx="6"/>
          </p:nvPr>
        </p:nvSpPr>
        <p:spPr/>
        <p:txBody>
          <a:bodyPr/>
          <a:p>
            <a:endParaRPr 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p>
            <a:pPr algn="ctr"/>
            <a:endParaRPr lang="en-US" sz="3200" b="0" strike="noStrike" spc="-1">
              <a:solidFill>
                <a:srgbClr val="000000"/>
              </a:solidFill>
              <a:latin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1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endParaRPr lang="en-US" sz="4400" b="0" strike="noStrike" spc="-1">
              <a:solidFill>
                <a:srgbClr val="000000"/>
              </a:solidFill>
              <a:latin typeface="Arial" panose="020B0604020202020204"/>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
        <p:nvSpPr>
          <p:cNvPr id="2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p>
            <a:pPr indent="0">
              <a:spcBef>
                <a:spcPts val="1415"/>
              </a:spcBef>
              <a:buNone/>
            </a:pPr>
            <a:endParaRPr lang="en-US" sz="3200" b="0" strike="noStrike" spc="-1">
              <a:solidFill>
                <a:srgbClr val="000000"/>
              </a:solidFill>
              <a:latin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0" name="長方形 1"/>
          <p:cNvSpPr/>
          <p:nvPr/>
        </p:nvSpPr>
        <p:spPr>
          <a:xfrm>
            <a:off x="3192840" y="2325960"/>
            <a:ext cx="5805000" cy="1595160"/>
          </a:xfrm>
          <a:prstGeom prst="rect">
            <a:avLst/>
          </a:prstGeom>
          <a:noFill/>
          <a:ln w="38100">
            <a:solidFill>
              <a:srgbClr val="B4D0E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a:lnSpc>
                <a:spcPct val="100000"/>
              </a:lnSpc>
            </a:pPr>
            <a:endParaRPr lang="en-US" sz="1800" b="0" strike="noStrike" spc="-1">
              <a:solidFill>
                <a:schemeClr val="lt1"/>
              </a:solidFill>
              <a:latin typeface="Meiryo UI" panose="020B0604030504040204" charset="-128"/>
              <a:ea typeface="Meiryo UI" panose="020B0604030504040204" charset="-128"/>
            </a:endParaRPr>
          </a:p>
        </p:txBody>
      </p:sp>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r>
              <a:rPr lang="ja-JP" sz="4400" b="0" strike="noStrike" spc="-1">
                <a:solidFill>
                  <a:srgbClr val="000000"/>
                </a:solidFill>
                <a:latin typeface="Arial" panose="020B0604020202020204"/>
              </a:rPr>
              <a:t>クリックしてタイトルテキストを編集</a:t>
            </a:r>
            <a:endParaRPr lang="en-US" sz="4400" b="0" strike="noStrike" spc="-1">
              <a:solidFill>
                <a:srgbClr val="000000"/>
              </a:solidFill>
              <a:latin typeface="Arial" panose="020B0604020202020204"/>
            </a:endParaRP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p>
            <a:pPr marL="431800" indent="-323850">
              <a:spcBef>
                <a:spcPts val="1415"/>
              </a:spcBef>
              <a:buClr>
                <a:srgbClr val="000000"/>
              </a:buClr>
              <a:buSzPct val="45000"/>
              <a:buFont typeface="Wingdings" panose="05000000000000000000" pitchFamily="2" charset="2"/>
              <a:buChar char=""/>
            </a:pPr>
            <a:r>
              <a:rPr lang="ja-JP" sz="3200" b="0" strike="noStrike" spc="-1">
                <a:solidFill>
                  <a:srgbClr val="000000"/>
                </a:solidFill>
                <a:latin typeface="Arial" panose="020B0604020202020204"/>
              </a:rPr>
              <a:t>クリックしてアウトラインのテキストを編集</a:t>
            </a:r>
            <a:endParaRPr lang="en-US" sz="3200" b="0" strike="noStrike" spc="-1">
              <a:solidFill>
                <a:srgbClr val="000000"/>
              </a:solidFill>
              <a:latin typeface="Arial" panose="020B0604020202020204"/>
            </a:endParaRPr>
          </a:p>
          <a:p>
            <a:pPr marL="864235" lvl="1" indent="-323850">
              <a:spcBef>
                <a:spcPts val="1135"/>
              </a:spcBef>
              <a:buClr>
                <a:srgbClr val="000000"/>
              </a:buClr>
              <a:buSzPct val="75000"/>
              <a:buFont typeface="Symbol" panose="05050102010706020507" charset="2"/>
              <a:buChar char=""/>
            </a:pPr>
            <a:r>
              <a:rPr lang="en-US" sz="2800" b="0" strike="noStrike" spc="-1">
                <a:solidFill>
                  <a:srgbClr val="000000"/>
                </a:solidFill>
                <a:latin typeface="Arial" panose="020B0604020202020204"/>
              </a:rPr>
              <a:t>2</a:t>
            </a:r>
            <a:r>
              <a:rPr lang="ja-JP" sz="2800" b="0" strike="noStrike" spc="-1">
                <a:solidFill>
                  <a:srgbClr val="000000"/>
                </a:solidFill>
                <a:latin typeface="Arial" panose="020B0604020202020204"/>
              </a:rPr>
              <a:t>レベル目のアウトライン</a:t>
            </a:r>
            <a:endParaRPr lang="en-US" sz="2800" b="0" strike="noStrike" spc="-1">
              <a:solidFill>
                <a:srgbClr val="000000"/>
              </a:solidFill>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US" sz="2400" b="0" strike="noStrike" spc="-1">
                <a:solidFill>
                  <a:srgbClr val="000000"/>
                </a:solidFill>
                <a:latin typeface="Arial" panose="020B0604020202020204"/>
              </a:rPr>
              <a:t>3</a:t>
            </a:r>
            <a:r>
              <a:rPr lang="ja-JP" sz="2400" b="0" strike="noStrike" spc="-1">
                <a:solidFill>
                  <a:srgbClr val="000000"/>
                </a:solidFill>
                <a:latin typeface="Arial" panose="020B0604020202020204"/>
              </a:rPr>
              <a:t>レベル目のアウトライン</a:t>
            </a:r>
            <a:endParaRPr lang="en-US" sz="2400" b="0" strike="noStrike" spc="-1">
              <a:solidFill>
                <a:srgbClr val="000000"/>
              </a:solidFill>
              <a:latin typeface="Arial" panose="020B0604020202020204"/>
            </a:endParaRPr>
          </a:p>
          <a:p>
            <a:pPr marL="1727835" lvl="3" indent="-215900">
              <a:spcBef>
                <a:spcPts val="565"/>
              </a:spcBef>
              <a:buClr>
                <a:srgbClr val="000000"/>
              </a:buClr>
              <a:buSzPct val="75000"/>
              <a:buFont typeface="Symbol" panose="05050102010706020507" charset="2"/>
              <a:buChar char=""/>
            </a:pPr>
            <a:r>
              <a:rPr lang="en-US" sz="2000" b="0" strike="noStrike" spc="-1">
                <a:solidFill>
                  <a:srgbClr val="000000"/>
                </a:solidFill>
                <a:latin typeface="Arial" panose="020B0604020202020204"/>
              </a:rPr>
              <a:t>4</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US" sz="2000" b="0" strike="noStrike" spc="-1">
                <a:solidFill>
                  <a:srgbClr val="000000"/>
                </a:solidFill>
                <a:latin typeface="Arial" panose="020B0604020202020204"/>
              </a:rPr>
              <a:t>5</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US" sz="2000" b="0" strike="noStrike" spc="-1">
                <a:solidFill>
                  <a:srgbClr val="000000"/>
                </a:solidFill>
                <a:latin typeface="Arial" panose="020B0604020202020204"/>
              </a:rPr>
              <a:t>6</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US" sz="2000" b="0" strike="noStrike" spc="-1">
                <a:solidFill>
                  <a:srgbClr val="000000"/>
                </a:solidFill>
                <a:latin typeface="Arial" panose="020B0604020202020204"/>
              </a:rPr>
              <a:t>7</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長方形 2"/>
          <p:cNvSpPr/>
          <p:nvPr/>
        </p:nvSpPr>
        <p:spPr>
          <a:xfrm>
            <a:off x="0" y="-13680"/>
            <a:ext cx="3700080" cy="685656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a:lnSpc>
                <a:spcPct val="100000"/>
              </a:lnSpc>
            </a:pPr>
            <a:endParaRPr lang="en-US" sz="1800" b="0" strike="noStrike" spc="-1">
              <a:solidFill>
                <a:schemeClr val="lt1"/>
              </a:solidFill>
              <a:latin typeface="Meiryo UI" panose="020B0604030504040204" charset="-128"/>
              <a:ea typeface="Meiryo UI" panose="020B0604030504040204" charset="-128"/>
            </a:endParaRPr>
          </a:p>
        </p:txBody>
      </p:sp>
      <p:sp>
        <p:nvSpPr>
          <p:cNvPr id="40" name="PlaceHolder 1"/>
          <p:cNvSpPr>
            <a:spLocks noGrp="1"/>
          </p:cNvSpPr>
          <p:nvPr>
            <p:ph type="ftr" idx="1"/>
          </p:nvPr>
        </p:nvSpPr>
        <p:spPr>
          <a:xfrm>
            <a:off x="4038480" y="6356520"/>
            <a:ext cx="4113360" cy="363600"/>
          </a:xfrm>
          <a:prstGeom prst="rect">
            <a:avLst/>
          </a:prstGeom>
          <a:noFill/>
          <a:ln w="0">
            <a:noFill/>
          </a:ln>
        </p:spPr>
        <p:txBody>
          <a:bodyPr lIns="90000" tIns="45000" rIns="90000" bIns="45000" anchor="ctr">
            <a:noAutofit/>
          </a:bodyPr>
          <a:lstStyle>
            <a:lvl1pPr indent="0" algn="ctr" defTabSz="-635">
              <a:lnSpc>
                <a:spcPct val="100000"/>
              </a:lnSpc>
              <a:buNone/>
              <a:tabLst>
                <a:tab pos="0" algn="l"/>
              </a:tabLst>
              <a:defRPr lang="en-US" sz="1200" b="1" strike="noStrike" cap="all" spc="89">
                <a:solidFill>
                  <a:srgbClr val="3B3838"/>
                </a:solidFill>
                <a:latin typeface="Meiryo UI" panose="020B0604030504040204" charset="-128"/>
                <a:ea typeface="Meiryo UI" panose="020B0604030504040204" charset="-128"/>
              </a:defRPr>
            </a:lvl1pPr>
          </a:lstStyle>
          <a:p>
            <a:pPr indent="0" algn="ctr" defTabSz="-635">
              <a:lnSpc>
                <a:spcPct val="100000"/>
              </a:lnSpc>
              <a:buNone/>
              <a:tabLst>
                <a:tab pos="0" algn="l"/>
              </a:tabLst>
            </a:pPr>
            <a:r>
              <a:rPr lang="en-US" sz="1200" b="1" strike="noStrike" cap="all" spc="89">
                <a:solidFill>
                  <a:srgbClr val="3B3838"/>
                </a:solidFill>
                <a:latin typeface="Meiryo UI" panose="020B0604030504040204" charset="-128"/>
                <a:ea typeface="Meiryo UI" panose="020B0604030504040204" charset="-128"/>
              </a:rPr>
              <a:t>&lt;フッター&gt;</a:t>
            </a:r>
            <a:endParaRPr lang="en-US" sz="1200" b="0" strike="noStrike" spc="-1">
              <a:solidFill>
                <a:srgbClr val="000000"/>
              </a:solidFill>
              <a:latin typeface="游明朝" panose="02020400000000000000" charset="-128"/>
            </a:endParaRPr>
          </a:p>
        </p:txBody>
      </p:sp>
      <p:sp>
        <p:nvSpPr>
          <p:cNvPr id="41" name="PlaceHolder 2"/>
          <p:cNvSpPr>
            <a:spLocks noGrp="1"/>
          </p:cNvSpPr>
          <p:nvPr>
            <p:ph type="sldNum" idx="2"/>
          </p:nvPr>
        </p:nvSpPr>
        <p:spPr>
          <a:xfrm>
            <a:off x="8610480" y="6356520"/>
            <a:ext cx="2741760" cy="363600"/>
          </a:xfrm>
          <a:prstGeom prst="rect">
            <a:avLst/>
          </a:prstGeom>
          <a:noFill/>
          <a:ln w="0">
            <a:noFill/>
          </a:ln>
        </p:spPr>
        <p:txBody>
          <a:bodyPr lIns="90000" tIns="45000" rIns="90000" bIns="45000" anchor="ctr">
            <a:noAutofit/>
          </a:bodyPr>
          <a:lstStyle>
            <a:lvl1pPr indent="0" algn="r" defTabSz="-635">
              <a:lnSpc>
                <a:spcPct val="100000"/>
              </a:lnSpc>
              <a:buNone/>
              <a:tabLst>
                <a:tab pos="0" algn="l"/>
              </a:tabLst>
              <a:defRPr lang="en-US" sz="1200" b="0" strike="noStrike" spc="89">
                <a:solidFill>
                  <a:srgbClr val="3B3838"/>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5FEDD8E3-31BB-47D9-996A-3D749966FDCA}" type="slidenum">
              <a:rPr lang="en-US" sz="1200" b="0" strike="noStrike" spc="89">
                <a:solidFill>
                  <a:srgbClr val="3B3838"/>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
        <p:nvSpPr>
          <p:cNvPr id="42" name="PlaceHolder 3"/>
          <p:cNvSpPr>
            <a:spLocks noGrp="1"/>
          </p:cNvSpPr>
          <p:nvPr>
            <p:ph type="dt" idx="3"/>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游明朝" panose="02020400000000000000" charset="-128"/>
              </a:defRPr>
            </a:lvl1pPr>
          </a:lstStyle>
          <a:p>
            <a:pPr indent="0">
              <a:buNone/>
            </a:pPr>
            <a:r>
              <a:rPr lang="en-US" sz="1400" b="0" strike="noStrike" spc="-1">
                <a:solidFill>
                  <a:srgbClr val="000000"/>
                </a:solidFill>
                <a:latin typeface="游明朝" panose="02020400000000000000" charset="-128"/>
              </a:rPr>
              <a:t>&lt;日付/時刻&gt;</a:t>
            </a:r>
            <a:endParaRPr lang="en-US" sz="1400" b="0" strike="noStrike" spc="-1">
              <a:solidFill>
                <a:srgbClr val="000000"/>
              </a:solidFill>
              <a:latin typeface="游明朝" panose="02020400000000000000" charset="-128"/>
            </a:endParaRPr>
          </a:p>
        </p:txBody>
      </p:sp>
      <p:sp>
        <p:nvSpPr>
          <p:cNvPr id="4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r>
              <a:rPr lang="ja-JP" sz="4400" b="0" strike="noStrike" spc="-1">
                <a:solidFill>
                  <a:srgbClr val="000000"/>
                </a:solidFill>
                <a:latin typeface="Arial" panose="020B0604020202020204"/>
              </a:rPr>
              <a:t>クリックしてタイトルテキストを編集</a:t>
            </a:r>
            <a:endParaRPr lang="en-US" sz="4400" b="0" strike="noStrike" spc="-1">
              <a:solidFill>
                <a:srgbClr val="000000"/>
              </a:solidFill>
              <a:latin typeface="Arial" panose="020B0604020202020204"/>
            </a:endParaRPr>
          </a:p>
        </p:txBody>
      </p:sp>
      <p:sp>
        <p:nvSpPr>
          <p:cNvPr id="4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p>
            <a:pPr marL="431800" indent="-323850">
              <a:spcBef>
                <a:spcPts val="1415"/>
              </a:spcBef>
              <a:buClr>
                <a:srgbClr val="000000"/>
              </a:buClr>
              <a:buSzPct val="45000"/>
              <a:buFont typeface="Wingdings" panose="05000000000000000000" pitchFamily="2" charset="2"/>
              <a:buChar char=""/>
            </a:pPr>
            <a:r>
              <a:rPr lang="ja-JP" sz="3200" b="0" strike="noStrike" spc="-1">
                <a:solidFill>
                  <a:srgbClr val="000000"/>
                </a:solidFill>
                <a:latin typeface="Arial" panose="020B0604020202020204"/>
              </a:rPr>
              <a:t>クリックしてアウトラインのテキストを編集</a:t>
            </a:r>
            <a:endParaRPr lang="en-US" sz="3200" b="0" strike="noStrike" spc="-1">
              <a:solidFill>
                <a:srgbClr val="000000"/>
              </a:solidFill>
              <a:latin typeface="Arial" panose="020B0604020202020204"/>
            </a:endParaRPr>
          </a:p>
          <a:p>
            <a:pPr marL="864235" lvl="1" indent="-323850">
              <a:spcBef>
                <a:spcPts val="1135"/>
              </a:spcBef>
              <a:buClr>
                <a:srgbClr val="000000"/>
              </a:buClr>
              <a:buSzPct val="75000"/>
              <a:buFont typeface="Symbol" panose="05050102010706020507" charset="2"/>
              <a:buChar char=""/>
            </a:pPr>
            <a:r>
              <a:rPr lang="en-US" sz="2800" b="0" strike="noStrike" spc="-1">
                <a:solidFill>
                  <a:srgbClr val="000000"/>
                </a:solidFill>
                <a:latin typeface="Arial" panose="020B0604020202020204"/>
              </a:rPr>
              <a:t>2</a:t>
            </a:r>
            <a:r>
              <a:rPr lang="ja-JP" sz="2800" b="0" strike="noStrike" spc="-1">
                <a:solidFill>
                  <a:srgbClr val="000000"/>
                </a:solidFill>
                <a:latin typeface="Arial" panose="020B0604020202020204"/>
              </a:rPr>
              <a:t>レベル目のアウトライン</a:t>
            </a:r>
            <a:endParaRPr lang="en-US" sz="2800" b="0" strike="noStrike" spc="-1">
              <a:solidFill>
                <a:srgbClr val="000000"/>
              </a:solidFill>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US" sz="2400" b="0" strike="noStrike" spc="-1">
                <a:solidFill>
                  <a:srgbClr val="000000"/>
                </a:solidFill>
                <a:latin typeface="Arial" panose="020B0604020202020204"/>
              </a:rPr>
              <a:t>3</a:t>
            </a:r>
            <a:r>
              <a:rPr lang="ja-JP" sz="2400" b="0" strike="noStrike" spc="-1">
                <a:solidFill>
                  <a:srgbClr val="000000"/>
                </a:solidFill>
                <a:latin typeface="Arial" panose="020B0604020202020204"/>
              </a:rPr>
              <a:t>レベル目のアウトライン</a:t>
            </a:r>
            <a:endParaRPr lang="en-US" sz="2400" b="0" strike="noStrike" spc="-1">
              <a:solidFill>
                <a:srgbClr val="000000"/>
              </a:solidFill>
              <a:latin typeface="Arial" panose="020B0604020202020204"/>
            </a:endParaRPr>
          </a:p>
          <a:p>
            <a:pPr marL="1727835" lvl="3" indent="-215900">
              <a:spcBef>
                <a:spcPts val="565"/>
              </a:spcBef>
              <a:buClr>
                <a:srgbClr val="000000"/>
              </a:buClr>
              <a:buSzPct val="75000"/>
              <a:buFont typeface="Symbol" panose="05050102010706020507" charset="2"/>
              <a:buChar char=""/>
            </a:pPr>
            <a:r>
              <a:rPr lang="en-US" sz="2000" b="0" strike="noStrike" spc="-1">
                <a:solidFill>
                  <a:srgbClr val="000000"/>
                </a:solidFill>
                <a:latin typeface="Arial" panose="020B0604020202020204"/>
              </a:rPr>
              <a:t>4</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US" sz="2000" b="0" strike="noStrike" spc="-1">
                <a:solidFill>
                  <a:srgbClr val="000000"/>
                </a:solidFill>
                <a:latin typeface="Arial" panose="020B0604020202020204"/>
              </a:rPr>
              <a:t>5</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US" sz="2000" b="0" strike="noStrike" spc="-1">
                <a:solidFill>
                  <a:srgbClr val="000000"/>
                </a:solidFill>
                <a:latin typeface="Arial" panose="020B0604020202020204"/>
              </a:rPr>
              <a:t>6</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US" sz="2000" b="0" strike="noStrike" spc="-1">
                <a:solidFill>
                  <a:srgbClr val="000000"/>
                </a:solidFill>
                <a:latin typeface="Arial" panose="020B0604020202020204"/>
              </a:rPr>
              <a:t>7</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長方形 2"/>
          <p:cNvSpPr/>
          <p:nvPr/>
        </p:nvSpPr>
        <p:spPr>
          <a:xfrm>
            <a:off x="0" y="-13680"/>
            <a:ext cx="3700080" cy="685656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a:lnSpc>
                <a:spcPct val="100000"/>
              </a:lnSpc>
            </a:pPr>
            <a:endParaRPr lang="en-US" sz="1800" b="0" strike="noStrike" spc="-1">
              <a:solidFill>
                <a:schemeClr val="lt1"/>
              </a:solidFill>
              <a:latin typeface="Meiryo UI" panose="020B0604030504040204" charset="-128"/>
              <a:ea typeface="Meiryo UI" panose="020B0604030504040204" charset="-128"/>
            </a:endParaRPr>
          </a:p>
        </p:txBody>
      </p:sp>
      <p:sp>
        <p:nvSpPr>
          <p:cNvPr id="82" name="PlaceHolder 1"/>
          <p:cNvSpPr>
            <a:spLocks noGrp="1"/>
          </p:cNvSpPr>
          <p:nvPr>
            <p:ph type="ftr" idx="4"/>
          </p:nvPr>
        </p:nvSpPr>
        <p:spPr>
          <a:xfrm>
            <a:off x="4038480" y="6356520"/>
            <a:ext cx="4113360" cy="363600"/>
          </a:xfrm>
          <a:prstGeom prst="rect">
            <a:avLst/>
          </a:prstGeom>
          <a:noFill/>
          <a:ln w="0">
            <a:noFill/>
          </a:ln>
        </p:spPr>
        <p:txBody>
          <a:bodyPr lIns="90000" tIns="45000" rIns="90000" bIns="45000" anchor="ctr">
            <a:noAutofit/>
          </a:bodyPr>
          <a:lstStyle>
            <a:lvl1pPr indent="0" algn="ctr" defTabSz="-635">
              <a:lnSpc>
                <a:spcPct val="100000"/>
              </a:lnSpc>
              <a:buNone/>
              <a:tabLst>
                <a:tab pos="0" algn="l"/>
              </a:tabLst>
              <a:defRPr lang="en-US" sz="1200" b="1" strike="noStrike" cap="all" spc="89">
                <a:solidFill>
                  <a:srgbClr val="3B3838"/>
                </a:solidFill>
                <a:latin typeface="Meiryo UI" panose="020B0604030504040204" charset="-128"/>
                <a:ea typeface="Meiryo UI" panose="020B0604030504040204" charset="-128"/>
              </a:defRPr>
            </a:lvl1pPr>
          </a:lstStyle>
          <a:p>
            <a:pPr indent="0" algn="ctr" defTabSz="-635">
              <a:lnSpc>
                <a:spcPct val="100000"/>
              </a:lnSpc>
              <a:buNone/>
              <a:tabLst>
                <a:tab pos="0" algn="l"/>
              </a:tabLst>
            </a:pPr>
            <a:r>
              <a:rPr lang="en-US" sz="1200" b="1" strike="noStrike" cap="all" spc="89">
                <a:solidFill>
                  <a:srgbClr val="3B3838"/>
                </a:solidFill>
                <a:latin typeface="Meiryo UI" panose="020B0604030504040204" charset="-128"/>
                <a:ea typeface="Meiryo UI" panose="020B0604030504040204" charset="-128"/>
              </a:rPr>
              <a:t>&lt;フッター&gt;</a:t>
            </a:r>
            <a:endParaRPr lang="en-US" sz="1200" b="0" strike="noStrike" spc="-1">
              <a:solidFill>
                <a:srgbClr val="000000"/>
              </a:solidFill>
              <a:latin typeface="游明朝" panose="02020400000000000000" charset="-128"/>
            </a:endParaRPr>
          </a:p>
        </p:txBody>
      </p:sp>
      <p:sp>
        <p:nvSpPr>
          <p:cNvPr id="83" name="PlaceHolder 2"/>
          <p:cNvSpPr>
            <a:spLocks noGrp="1"/>
          </p:cNvSpPr>
          <p:nvPr>
            <p:ph type="sldNum" idx="5"/>
          </p:nvPr>
        </p:nvSpPr>
        <p:spPr>
          <a:xfrm>
            <a:off x="8610480" y="6356520"/>
            <a:ext cx="2741760" cy="363600"/>
          </a:xfrm>
          <a:prstGeom prst="rect">
            <a:avLst/>
          </a:prstGeom>
          <a:noFill/>
          <a:ln w="0">
            <a:noFill/>
          </a:ln>
        </p:spPr>
        <p:txBody>
          <a:bodyPr lIns="90000" tIns="45000" rIns="90000" bIns="45000" anchor="ctr">
            <a:noAutofit/>
          </a:bodyPr>
          <a:lstStyle>
            <a:lvl1pPr indent="0" algn="r" defTabSz="-635">
              <a:lnSpc>
                <a:spcPct val="100000"/>
              </a:lnSpc>
              <a:buNone/>
              <a:tabLst>
                <a:tab pos="0" algn="l"/>
              </a:tabLst>
              <a:defRPr lang="en-US" sz="1200" b="0" strike="noStrike" spc="89">
                <a:solidFill>
                  <a:srgbClr val="3B3838"/>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A34CAAE4-3D73-40D7-8B4C-BAB69C76B4D2}" type="slidenum">
              <a:rPr lang="en-US" sz="1200" b="0" strike="noStrike" spc="89">
                <a:solidFill>
                  <a:srgbClr val="3B3838"/>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
        <p:nvSpPr>
          <p:cNvPr id="84" name="PlaceHolder 3"/>
          <p:cNvSpPr>
            <a:spLocks noGrp="1"/>
          </p:cNvSpPr>
          <p:nvPr>
            <p:ph type="dt" idx="6"/>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游明朝" panose="02020400000000000000" charset="-128"/>
              </a:defRPr>
            </a:lvl1pPr>
          </a:lstStyle>
          <a:p>
            <a:pPr indent="0">
              <a:buNone/>
            </a:pPr>
            <a:r>
              <a:rPr lang="en-US" sz="1400" b="0" strike="noStrike" spc="-1">
                <a:solidFill>
                  <a:srgbClr val="000000"/>
                </a:solidFill>
                <a:latin typeface="游明朝" panose="02020400000000000000" charset="-128"/>
              </a:rPr>
              <a:t>&lt;日付/時刻&gt;</a:t>
            </a:r>
            <a:endParaRPr lang="en-US" sz="1400" b="0" strike="noStrike" spc="-1">
              <a:solidFill>
                <a:srgbClr val="000000"/>
              </a:solidFill>
              <a:latin typeface="游明朝" panose="02020400000000000000" charset="-128"/>
            </a:endParaRPr>
          </a:p>
        </p:txBody>
      </p:sp>
      <p:sp>
        <p:nvSpPr>
          <p:cNvPr id="8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p>
            <a:pPr indent="0" algn="ctr">
              <a:buNone/>
            </a:pPr>
            <a:r>
              <a:rPr lang="ja-JP" sz="4400" b="0" strike="noStrike" spc="-1">
                <a:solidFill>
                  <a:srgbClr val="000000"/>
                </a:solidFill>
                <a:latin typeface="Arial" panose="020B0604020202020204"/>
              </a:rPr>
              <a:t>クリックしてタイトルテキストを編集</a:t>
            </a:r>
            <a:endParaRPr lang="en-US" sz="4400" b="0" strike="noStrike" spc="-1">
              <a:solidFill>
                <a:srgbClr val="000000"/>
              </a:solidFill>
              <a:latin typeface="Arial" panose="020B0604020202020204"/>
            </a:endParaRP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p>
            <a:pPr marL="431800" indent="-323850">
              <a:spcBef>
                <a:spcPts val="1415"/>
              </a:spcBef>
              <a:buClr>
                <a:srgbClr val="000000"/>
              </a:buClr>
              <a:buSzPct val="45000"/>
              <a:buFont typeface="Wingdings" panose="05000000000000000000" pitchFamily="2" charset="2"/>
              <a:buChar char=""/>
            </a:pPr>
            <a:r>
              <a:rPr lang="ja-JP" sz="3200" b="0" strike="noStrike" spc="-1">
                <a:solidFill>
                  <a:srgbClr val="000000"/>
                </a:solidFill>
                <a:latin typeface="Arial" panose="020B0604020202020204"/>
              </a:rPr>
              <a:t>クリックしてアウトラインのテキストを編集</a:t>
            </a:r>
            <a:endParaRPr lang="en-US" sz="3200" b="0" strike="noStrike" spc="-1">
              <a:solidFill>
                <a:srgbClr val="000000"/>
              </a:solidFill>
              <a:latin typeface="Arial" panose="020B0604020202020204"/>
            </a:endParaRPr>
          </a:p>
          <a:p>
            <a:pPr marL="864235" lvl="1" indent="-323850">
              <a:spcBef>
                <a:spcPts val="1135"/>
              </a:spcBef>
              <a:buClr>
                <a:srgbClr val="000000"/>
              </a:buClr>
              <a:buSzPct val="75000"/>
              <a:buFont typeface="Symbol" panose="05050102010706020507" charset="2"/>
              <a:buChar char=""/>
            </a:pPr>
            <a:r>
              <a:rPr lang="en-US" sz="2800" b="0" strike="noStrike" spc="-1">
                <a:solidFill>
                  <a:srgbClr val="000000"/>
                </a:solidFill>
                <a:latin typeface="Arial" panose="020B0604020202020204"/>
              </a:rPr>
              <a:t>2</a:t>
            </a:r>
            <a:r>
              <a:rPr lang="ja-JP" sz="2800" b="0" strike="noStrike" spc="-1">
                <a:solidFill>
                  <a:srgbClr val="000000"/>
                </a:solidFill>
                <a:latin typeface="Arial" panose="020B0604020202020204"/>
              </a:rPr>
              <a:t>レベル目のアウトライン</a:t>
            </a:r>
            <a:endParaRPr lang="en-US" sz="2800" b="0" strike="noStrike" spc="-1">
              <a:solidFill>
                <a:srgbClr val="000000"/>
              </a:solidFill>
              <a:latin typeface="Arial" panose="020B0604020202020204"/>
            </a:endParaRPr>
          </a:p>
          <a:p>
            <a:pPr marL="1296035" lvl="2" indent="-288290">
              <a:spcBef>
                <a:spcPts val="850"/>
              </a:spcBef>
              <a:buClr>
                <a:srgbClr val="000000"/>
              </a:buClr>
              <a:buSzPct val="45000"/>
              <a:buFont typeface="Wingdings" panose="05000000000000000000" pitchFamily="2" charset="2"/>
              <a:buChar char=""/>
            </a:pPr>
            <a:r>
              <a:rPr lang="en-US" sz="2400" b="0" strike="noStrike" spc="-1">
                <a:solidFill>
                  <a:srgbClr val="000000"/>
                </a:solidFill>
                <a:latin typeface="Arial" panose="020B0604020202020204"/>
              </a:rPr>
              <a:t>3</a:t>
            </a:r>
            <a:r>
              <a:rPr lang="ja-JP" sz="2400" b="0" strike="noStrike" spc="-1">
                <a:solidFill>
                  <a:srgbClr val="000000"/>
                </a:solidFill>
                <a:latin typeface="Arial" panose="020B0604020202020204"/>
              </a:rPr>
              <a:t>レベル目のアウトライン</a:t>
            </a:r>
            <a:endParaRPr lang="en-US" sz="2400" b="0" strike="noStrike" spc="-1">
              <a:solidFill>
                <a:srgbClr val="000000"/>
              </a:solidFill>
              <a:latin typeface="Arial" panose="020B0604020202020204"/>
            </a:endParaRPr>
          </a:p>
          <a:p>
            <a:pPr marL="1727835" lvl="3" indent="-215900">
              <a:spcBef>
                <a:spcPts val="565"/>
              </a:spcBef>
              <a:buClr>
                <a:srgbClr val="000000"/>
              </a:buClr>
              <a:buSzPct val="75000"/>
              <a:buFont typeface="Symbol" panose="05050102010706020507" charset="2"/>
              <a:buChar char=""/>
            </a:pPr>
            <a:r>
              <a:rPr lang="en-US" sz="2000" b="0" strike="noStrike" spc="-1">
                <a:solidFill>
                  <a:srgbClr val="000000"/>
                </a:solidFill>
                <a:latin typeface="Arial" panose="020B0604020202020204"/>
              </a:rPr>
              <a:t>4</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a:p>
            <a:pPr marL="2160270" lvl="4" indent="-215900">
              <a:spcBef>
                <a:spcPts val="285"/>
              </a:spcBef>
              <a:buClr>
                <a:srgbClr val="000000"/>
              </a:buClr>
              <a:buSzPct val="45000"/>
              <a:buFont typeface="Wingdings" panose="05000000000000000000" pitchFamily="2" charset="2"/>
              <a:buChar char=""/>
            </a:pPr>
            <a:r>
              <a:rPr lang="en-US" sz="2000" b="0" strike="noStrike" spc="-1">
                <a:solidFill>
                  <a:srgbClr val="000000"/>
                </a:solidFill>
                <a:latin typeface="Arial" panose="020B0604020202020204"/>
              </a:rPr>
              <a:t>5</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a:p>
            <a:pPr marL="2592070" lvl="5" indent="-215900">
              <a:spcBef>
                <a:spcPts val="285"/>
              </a:spcBef>
              <a:buClr>
                <a:srgbClr val="000000"/>
              </a:buClr>
              <a:buSzPct val="45000"/>
              <a:buFont typeface="Wingdings" panose="05000000000000000000" pitchFamily="2" charset="2"/>
              <a:buChar char=""/>
            </a:pPr>
            <a:r>
              <a:rPr lang="en-US" sz="2000" b="0" strike="noStrike" spc="-1">
                <a:solidFill>
                  <a:srgbClr val="000000"/>
                </a:solidFill>
                <a:latin typeface="Arial" panose="020B0604020202020204"/>
              </a:rPr>
              <a:t>6</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a:p>
            <a:pPr marL="3023870" lvl="6" indent="-215900">
              <a:spcBef>
                <a:spcPts val="285"/>
              </a:spcBef>
              <a:buClr>
                <a:srgbClr val="000000"/>
              </a:buClr>
              <a:buSzPct val="45000"/>
              <a:buFont typeface="Wingdings" panose="05000000000000000000" pitchFamily="2" charset="2"/>
              <a:buChar char=""/>
            </a:pPr>
            <a:r>
              <a:rPr lang="en-US" sz="2000" b="0" strike="noStrike" spc="-1">
                <a:solidFill>
                  <a:srgbClr val="000000"/>
                </a:solidFill>
                <a:latin typeface="Arial" panose="020B0604020202020204"/>
              </a:rPr>
              <a:t>7</a:t>
            </a:r>
            <a:r>
              <a:rPr lang="ja-JP" sz="2000" b="0" strike="noStrike" spc="-1">
                <a:solidFill>
                  <a:srgbClr val="000000"/>
                </a:solidFill>
                <a:latin typeface="Arial" panose="020B0604020202020204"/>
              </a:rPr>
              <a:t>レベル目のアウトライン</a:t>
            </a:r>
            <a:endParaRPr lang="en-US" sz="2000" b="0" strike="noStrike" spc="-1">
              <a:solidFill>
                <a:srgbClr val="000000"/>
              </a:solidFill>
              <a:latin typeface="Arial" panose="020B0604020202020204"/>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図プレースホルダー 5" descr="緑草のクローズ アップ&#10;"/>
          <p:cNvPicPr/>
          <p:nvPr/>
        </p:nvPicPr>
        <p:blipFill>
          <a:blip r:embed="rId1"/>
          <a:stretch>
            <a:fillRect/>
          </a:stretch>
        </p:blipFill>
        <p:spPr>
          <a:xfrm>
            <a:off x="0" y="0"/>
            <a:ext cx="12190680" cy="6856560"/>
          </a:xfrm>
          <a:prstGeom prst="rect">
            <a:avLst/>
          </a:prstGeom>
          <a:ln w="0">
            <a:noFill/>
          </a:ln>
        </p:spPr>
      </p:pic>
      <p:sp>
        <p:nvSpPr>
          <p:cNvPr id="130" name="PlaceHolder 1"/>
          <p:cNvSpPr>
            <a:spLocks noGrp="1"/>
          </p:cNvSpPr>
          <p:nvPr>
            <p:ph type="title"/>
          </p:nvPr>
        </p:nvSpPr>
        <p:spPr>
          <a:xfrm>
            <a:off x="0" y="2441880"/>
            <a:ext cx="12190680" cy="1423800"/>
          </a:xfrm>
          <a:prstGeom prst="rect">
            <a:avLst/>
          </a:prstGeom>
          <a:solidFill>
            <a:schemeClr val="accent4">
              <a:lumMod val="50000"/>
            </a:schemeClr>
          </a:solidFill>
          <a:ln w="0">
            <a:noFill/>
          </a:ln>
        </p:spPr>
        <p:txBody>
          <a:bodyPr lIns="90000" tIns="45000" rIns="90000" bIns="45000" anchor="ctr">
            <a:noAutofit/>
          </a:bodyPr>
          <a:p>
            <a:pPr indent="0" algn="ctr" defTabSz="-635">
              <a:lnSpc>
                <a:spcPct val="90000"/>
              </a:lnSpc>
              <a:buNone/>
              <a:tabLst>
                <a:tab pos="0" algn="l"/>
              </a:tabLst>
            </a:pPr>
            <a:r>
              <a:rPr lang="ja-JP" sz="6000" b="0" strike="noStrike" cap="all" spc="89">
                <a:solidFill>
                  <a:schemeClr val="accent1"/>
                </a:solidFill>
                <a:latin typeface="HG創英角ﾎﾟｯﾌﾟ体" panose="040B0A09000000000000" charset="-128"/>
                <a:ea typeface="HG創英角ﾎﾟｯﾌﾟ体" panose="040B0A09000000000000" charset="-128"/>
              </a:rPr>
              <a:t>果樹グループ</a:t>
            </a:r>
            <a:endParaRPr lang="en-US" sz="6000" b="0" strike="noStrike" spc="-1">
              <a:solidFill>
                <a:srgbClr val="FFFFFF"/>
              </a:solidFill>
              <a:latin typeface="Arial" panose="020B0604020202020204"/>
            </a:endParaRPr>
          </a:p>
        </p:txBody>
      </p:sp>
      <p:sp>
        <p:nvSpPr>
          <p:cNvPr id="131" name="PlaceHolder 2"/>
          <p:cNvSpPr>
            <a:spLocks noGrp="1"/>
          </p:cNvSpPr>
          <p:nvPr>
            <p:ph/>
          </p:nvPr>
        </p:nvSpPr>
        <p:spPr>
          <a:xfrm>
            <a:off x="0" y="3867480"/>
            <a:ext cx="12190680" cy="1035000"/>
          </a:xfrm>
          <a:prstGeom prst="rect">
            <a:avLst/>
          </a:prstGeom>
          <a:solidFill>
            <a:schemeClr val="accent4">
              <a:lumMod val="50000"/>
            </a:schemeClr>
          </a:solidFill>
          <a:ln w="0">
            <a:noFill/>
          </a:ln>
        </p:spPr>
        <p:txBody>
          <a:bodyPr lIns="90000" tIns="45000" rIns="90000" bIns="45000" anchor="ctr">
            <a:noAutofit/>
          </a:bodyPr>
          <a:p>
            <a:pPr marL="228600" indent="0" algn="ctr" defTabSz="-635">
              <a:lnSpc>
                <a:spcPct val="90000"/>
              </a:lnSpc>
              <a:spcBef>
                <a:spcPts val="1000"/>
              </a:spcBef>
              <a:buNone/>
              <a:tabLst>
                <a:tab pos="0" algn="l"/>
              </a:tabLst>
            </a:pPr>
            <a:r>
              <a:rPr lang="en-US" sz="2400" b="0" strike="noStrike" spc="89">
                <a:solidFill>
                  <a:srgbClr val="FFFFFF"/>
                </a:solidFill>
                <a:latin typeface="Meiryo UI" panose="020B0604030504040204" charset="-128"/>
                <a:ea typeface="Meiryo UI" panose="020B0604030504040204" charset="-128"/>
              </a:rPr>
              <a:t>​​</a:t>
            </a:r>
            <a:r>
              <a:rPr lang="ja-JP" sz="3200" b="0" strike="noStrike" spc="89">
                <a:solidFill>
                  <a:srgbClr val="FFFFFF"/>
                </a:solidFill>
                <a:latin typeface="ＭＳ ゴシック" panose="020B0609070205080204" charset="-128"/>
                <a:ea typeface="ＭＳ ゴシック" panose="020B0609070205080204" charset="-128"/>
              </a:rPr>
              <a:t>令和６年度以降の目標と取り組み</a:t>
            </a:r>
            <a:endParaRPr lang="en-US" sz="3200" b="0" strike="noStrike" spc="-1">
              <a:solidFill>
                <a:srgbClr val="FFFFFF"/>
              </a:solidFill>
              <a:latin typeface="Arial" panose="020B0604020202020204"/>
            </a:endParaRPr>
          </a:p>
        </p:txBody>
      </p:sp>
      <p:sp>
        <p:nvSpPr>
          <p:cNvPr id="132" name="長方形 11"/>
          <p:cNvSpPr/>
          <p:nvPr/>
        </p:nvSpPr>
        <p:spPr>
          <a:xfrm>
            <a:off x="0" y="0"/>
            <a:ext cx="12190680" cy="2440440"/>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a:lnSpc>
                <a:spcPct val="100000"/>
              </a:lnSpc>
            </a:pPr>
            <a:endParaRPr lang="en-US" sz="1800" b="0" strike="noStrike" spc="-1">
              <a:solidFill>
                <a:schemeClr val="lt1"/>
              </a:solidFill>
              <a:latin typeface="Meiryo UI" panose="020B0604030504040204" charset="-128"/>
              <a:ea typeface="Meiryo UI" panose="020B0604030504040204" charset="-128"/>
            </a:endParaRPr>
          </a:p>
        </p:txBody>
      </p:sp>
      <p:sp>
        <p:nvSpPr>
          <p:cNvPr id="133" name="長方形 21"/>
          <p:cNvSpPr/>
          <p:nvPr/>
        </p:nvSpPr>
        <p:spPr>
          <a:xfrm>
            <a:off x="0" y="4903920"/>
            <a:ext cx="12190680" cy="1952640"/>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a:lnSpc>
                <a:spcPct val="100000"/>
              </a:lnSpc>
            </a:pPr>
            <a:endParaRPr lang="en-US" sz="1800" b="0" strike="noStrike" spc="-1">
              <a:solidFill>
                <a:schemeClr val="lt1"/>
              </a:solidFill>
              <a:latin typeface="Meiryo UI" panose="020B0604030504040204" charset="-128"/>
              <a:ea typeface="Meiryo UI" panose="020B0604030504040204" charset="-128"/>
            </a:endParaRPr>
          </a:p>
        </p:txBody>
      </p:sp>
      <p:sp>
        <p:nvSpPr>
          <p:cNvPr id="134" name="長方形 24"/>
          <p:cNvSpPr/>
          <p:nvPr/>
        </p:nvSpPr>
        <p:spPr>
          <a:xfrm>
            <a:off x="3192840" y="2325960"/>
            <a:ext cx="5805000" cy="1595160"/>
          </a:xfrm>
          <a:prstGeom prst="rect">
            <a:avLst/>
          </a:prstGeom>
          <a:noFill/>
          <a:ln w="38100">
            <a:solidFill>
              <a:srgbClr val="B4D0E9"/>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p>
            <a:pPr algn="ctr">
              <a:lnSpc>
                <a:spcPct val="100000"/>
              </a:lnSpc>
            </a:pPr>
            <a:endParaRPr lang="en-US" sz="1800" b="0" strike="noStrike" spc="-1">
              <a:solidFill>
                <a:schemeClr val="lt1"/>
              </a:solidFill>
              <a:latin typeface="Meiryo UI" panose="020B0604030504040204" charset="-128"/>
              <a:ea typeface="Meiryo UI" panose="020B060403050404020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タイトル 13"/>
          <p:cNvSpPr/>
          <p:nvPr/>
        </p:nvSpPr>
        <p:spPr>
          <a:xfrm>
            <a:off x="288000" y="1338840"/>
            <a:ext cx="2518920" cy="136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フルーベリーの苗床と</a:t>
            </a:r>
            <a:br>
              <a:rPr sz="2000"/>
            </a:br>
            <a:r>
              <a:rPr lang="ja-JP" sz="2000" b="0" strike="noStrike" cap="all" spc="89">
                <a:solidFill>
                  <a:schemeClr val="accent2"/>
                </a:solidFill>
                <a:latin typeface="Meiryo UI" panose="020B0604030504040204" charset="-128"/>
                <a:ea typeface="Meiryo UI" panose="020B0604030504040204" charset="-128"/>
              </a:rPr>
              <a:t>鹿除けフェンス下の</a:t>
            </a:r>
            <a:br>
              <a:rPr sz="2000"/>
            </a:br>
            <a:r>
              <a:rPr lang="ja-JP" sz="2000" b="0" strike="noStrike" cap="all" spc="89">
                <a:solidFill>
                  <a:schemeClr val="accent2"/>
                </a:solidFill>
                <a:latin typeface="Meiryo UI" panose="020B0604030504040204" charset="-128"/>
                <a:ea typeface="Meiryo UI" panose="020B0604030504040204" charset="-128"/>
              </a:rPr>
              <a:t>防草シート</a:t>
            </a:r>
            <a:endParaRPr lang="en-US" sz="2000" b="0" strike="noStrike" spc="-1">
              <a:solidFill>
                <a:srgbClr val="000000"/>
              </a:solidFill>
              <a:latin typeface="Arial" panose="020B0604020202020204"/>
            </a:endParaRPr>
          </a:p>
        </p:txBody>
      </p:sp>
      <p:pic>
        <p:nvPicPr>
          <p:cNvPr id="158" name="図 157"/>
          <p:cNvPicPr/>
          <p:nvPr/>
        </p:nvPicPr>
        <p:blipFill>
          <a:blip r:embed="rId1"/>
          <a:stretch>
            <a:fillRect/>
          </a:stretch>
        </p:blipFill>
        <p:spPr>
          <a:xfrm>
            <a:off x="3652920" y="10800"/>
            <a:ext cx="5121360" cy="682812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タイトル 5"/>
          <p:cNvSpPr/>
          <p:nvPr/>
        </p:nvSpPr>
        <p:spPr>
          <a:xfrm>
            <a:off x="288000" y="133884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コンポスト作り</a:t>
            </a:r>
            <a:endParaRPr lang="en-US" sz="2000" b="0" strike="noStrike" spc="-1">
              <a:solidFill>
                <a:srgbClr val="000000"/>
              </a:solidFill>
              <a:latin typeface="Arial" panose="020B0604020202020204"/>
            </a:endParaRPr>
          </a:p>
        </p:txBody>
      </p:sp>
      <p:pic>
        <p:nvPicPr>
          <p:cNvPr id="160" name="図 159"/>
          <p:cNvPicPr/>
          <p:nvPr/>
        </p:nvPicPr>
        <p:blipFill>
          <a:blip r:embed="rId1"/>
          <a:stretch>
            <a:fillRect/>
          </a:stretch>
        </p:blipFill>
        <p:spPr>
          <a:xfrm>
            <a:off x="3060000" y="0"/>
            <a:ext cx="9131040" cy="68475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タイトル 7"/>
          <p:cNvSpPr/>
          <p:nvPr/>
        </p:nvSpPr>
        <p:spPr>
          <a:xfrm>
            <a:off x="288000" y="133884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コンポスト作り</a:t>
            </a:r>
            <a:endParaRPr lang="en-US" sz="2000" b="0" strike="noStrike" spc="-1">
              <a:solidFill>
                <a:srgbClr val="000000"/>
              </a:solidFill>
              <a:latin typeface="Arial" panose="020B0604020202020204"/>
            </a:endParaRPr>
          </a:p>
        </p:txBody>
      </p:sp>
      <p:pic>
        <p:nvPicPr>
          <p:cNvPr id="162" name="図 161"/>
          <p:cNvPicPr/>
          <p:nvPr/>
        </p:nvPicPr>
        <p:blipFill>
          <a:blip r:embed="rId1"/>
          <a:stretch>
            <a:fillRect/>
          </a:stretch>
        </p:blipFill>
        <p:spPr>
          <a:xfrm>
            <a:off x="3060000" y="0"/>
            <a:ext cx="9131040" cy="68475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タイトル 3"/>
          <p:cNvSpPr/>
          <p:nvPr/>
        </p:nvSpPr>
        <p:spPr>
          <a:xfrm>
            <a:off x="360000" y="133884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ブルーベリーの袋詰め</a:t>
            </a:r>
            <a:endParaRPr lang="en-US" sz="2000" b="0" strike="noStrike" spc="-1">
              <a:solidFill>
                <a:srgbClr val="000000"/>
              </a:solidFill>
              <a:latin typeface="Arial" panose="020B0604020202020204"/>
            </a:endParaRPr>
          </a:p>
        </p:txBody>
      </p:sp>
      <p:pic>
        <p:nvPicPr>
          <p:cNvPr id="164" name="図 163"/>
          <p:cNvPicPr/>
          <p:nvPr/>
        </p:nvPicPr>
        <p:blipFill>
          <a:blip r:embed="rId1"/>
          <a:stretch>
            <a:fillRect/>
          </a:stretch>
        </p:blipFill>
        <p:spPr>
          <a:xfrm>
            <a:off x="3204000" y="50400"/>
            <a:ext cx="8961840" cy="672084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タイトル 4"/>
          <p:cNvSpPr/>
          <p:nvPr/>
        </p:nvSpPr>
        <p:spPr>
          <a:xfrm>
            <a:off x="288000" y="133884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山菜の袋詰め</a:t>
            </a:r>
            <a:endParaRPr lang="en-US" sz="2000" b="0" strike="noStrike" spc="-1">
              <a:solidFill>
                <a:srgbClr val="000000"/>
              </a:solidFill>
              <a:latin typeface="Arial" panose="020B0604020202020204"/>
            </a:endParaRPr>
          </a:p>
        </p:txBody>
      </p:sp>
      <p:pic>
        <p:nvPicPr>
          <p:cNvPr id="166" name="図 165"/>
          <p:cNvPicPr/>
          <p:nvPr/>
        </p:nvPicPr>
        <p:blipFill>
          <a:blip r:embed="rId1"/>
          <a:stretch>
            <a:fillRect/>
          </a:stretch>
        </p:blipFill>
        <p:spPr>
          <a:xfrm>
            <a:off x="3060000" y="0"/>
            <a:ext cx="9129960" cy="68464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タイトル 10"/>
          <p:cNvSpPr/>
          <p:nvPr/>
        </p:nvSpPr>
        <p:spPr>
          <a:xfrm>
            <a:off x="288000" y="133884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クリの袋詰め</a:t>
            </a:r>
            <a:endParaRPr lang="en-US" sz="2000" b="0" strike="noStrike" spc="-1">
              <a:solidFill>
                <a:srgbClr val="000000"/>
              </a:solidFill>
              <a:latin typeface="Arial" panose="020B0604020202020204"/>
            </a:endParaRPr>
          </a:p>
        </p:txBody>
      </p:sp>
      <p:pic>
        <p:nvPicPr>
          <p:cNvPr id="168" name="図 167"/>
          <p:cNvPicPr/>
          <p:nvPr/>
        </p:nvPicPr>
        <p:blipFill>
          <a:blip r:embed="rId1"/>
          <a:stretch>
            <a:fillRect/>
          </a:stretch>
        </p:blipFill>
        <p:spPr>
          <a:xfrm>
            <a:off x="3060000" y="0"/>
            <a:ext cx="9130680" cy="684828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タイトル 11"/>
          <p:cNvSpPr/>
          <p:nvPr/>
        </p:nvSpPr>
        <p:spPr>
          <a:xfrm>
            <a:off x="288000" y="133884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スダチの袋詰め</a:t>
            </a:r>
            <a:endParaRPr lang="en-US" sz="2000" b="0" strike="noStrike" spc="-1">
              <a:solidFill>
                <a:srgbClr val="000000"/>
              </a:solidFill>
              <a:latin typeface="Arial" panose="020B0604020202020204"/>
            </a:endParaRPr>
          </a:p>
        </p:txBody>
      </p:sp>
      <p:pic>
        <p:nvPicPr>
          <p:cNvPr id="170" name="図 169"/>
          <p:cNvPicPr/>
          <p:nvPr/>
        </p:nvPicPr>
        <p:blipFill>
          <a:blip r:embed="rId1"/>
          <a:stretch>
            <a:fillRect/>
          </a:stretch>
        </p:blipFill>
        <p:spPr>
          <a:xfrm>
            <a:off x="3060000" y="0"/>
            <a:ext cx="9130320" cy="684792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タイトル 12"/>
          <p:cNvSpPr/>
          <p:nvPr/>
        </p:nvSpPr>
        <p:spPr>
          <a:xfrm>
            <a:off x="288000" y="133884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西条柿の袋詰め</a:t>
            </a:r>
            <a:endParaRPr lang="en-US" sz="2000" b="0" strike="noStrike" spc="-1">
              <a:solidFill>
                <a:srgbClr val="000000"/>
              </a:solidFill>
              <a:latin typeface="Arial" panose="020B0604020202020204"/>
            </a:endParaRPr>
          </a:p>
        </p:txBody>
      </p:sp>
      <p:pic>
        <p:nvPicPr>
          <p:cNvPr id="172" name="図 171"/>
          <p:cNvPicPr/>
          <p:nvPr/>
        </p:nvPicPr>
        <p:blipFill>
          <a:blip r:embed="rId1"/>
          <a:stretch>
            <a:fillRect/>
          </a:stretch>
        </p:blipFill>
        <p:spPr>
          <a:xfrm>
            <a:off x="3060000" y="0"/>
            <a:ext cx="9129960" cy="68475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914400" y="1332000"/>
            <a:ext cx="1870200" cy="640080"/>
          </a:xfrm>
          <a:prstGeom prst="rect">
            <a:avLst/>
          </a:prstGeom>
          <a:noFill/>
          <a:ln w="28440">
            <a:solidFill>
              <a:srgbClr val="476977"/>
            </a:solidFill>
            <a:round/>
          </a:ln>
        </p:spPr>
        <p:txBody>
          <a:bodyPr lIns="90000" tIns="45000" rIns="90000" bIns="45000" anchor="ctr">
            <a:noAutofit/>
          </a:bodyPr>
          <a:p>
            <a:pPr indent="0" algn="ctr" defTabSz="-635">
              <a:lnSpc>
                <a:spcPct val="100000"/>
              </a:lnSpc>
              <a:buNone/>
              <a:tabLst>
                <a:tab pos="0" algn="l"/>
              </a:tabLst>
            </a:pPr>
            <a:r>
              <a:rPr lang="ja-JP" sz="2000" b="0" strike="noStrike" cap="all" spc="89">
                <a:solidFill>
                  <a:schemeClr val="accent2"/>
                </a:solidFill>
                <a:latin typeface="Meiryo UI" panose="020B0604030504040204" charset="-128"/>
                <a:ea typeface="Meiryo UI" panose="020B0604030504040204" charset="-128"/>
              </a:rPr>
              <a:t>果樹園に</a:t>
            </a:r>
            <a:br>
              <a:rPr sz="2000"/>
            </a:br>
            <a:r>
              <a:rPr lang="ja-JP" sz="2000" b="0" strike="noStrike" cap="all" spc="89">
                <a:solidFill>
                  <a:schemeClr val="accent2"/>
                </a:solidFill>
                <a:latin typeface="Meiryo UI" panose="020B0604030504040204" charset="-128"/>
                <a:ea typeface="Meiryo UI" panose="020B0604030504040204" charset="-128"/>
              </a:rPr>
              <a:t>植えているもの</a:t>
            </a:r>
            <a:endParaRPr lang="en-US" sz="2000" b="0" strike="noStrike" spc="-1">
              <a:solidFill>
                <a:srgbClr val="000000"/>
              </a:solidFill>
              <a:latin typeface="Arial" panose="020B0604020202020204"/>
            </a:endParaRPr>
          </a:p>
        </p:txBody>
      </p:sp>
      <p:sp>
        <p:nvSpPr>
          <p:cNvPr id="174" name="PlaceHolder 2"/>
          <p:cNvSpPr>
            <a:spLocks noGrp="1"/>
          </p:cNvSpPr>
          <p:nvPr>
            <p:ph type="dt" idx="16"/>
          </p:nvPr>
        </p:nvSpPr>
        <p:spPr>
          <a:xfrm>
            <a:off x="838080" y="6356520"/>
            <a:ext cx="2741760" cy="363600"/>
          </a:xfrm>
          <a:prstGeom prst="rect">
            <a:avLst/>
          </a:prstGeom>
          <a:noFill/>
          <a:ln w="0">
            <a:noFill/>
          </a:ln>
        </p:spPr>
        <p:txBody>
          <a:bodyPr lIns="90000" tIns="45000" rIns="90000" bIns="45000" anchor="ctr">
            <a:noAutofit/>
          </a:bodyPr>
          <a:p>
            <a:pPr indent="0">
              <a:buNone/>
            </a:pPr>
            <a:endParaRPr lang="en-US" sz="1400" b="0" strike="noStrike" spc="-1">
              <a:solidFill>
                <a:srgbClr val="000000"/>
              </a:solidFill>
              <a:latin typeface="游明朝" panose="02020400000000000000" charset="-128"/>
            </a:endParaRPr>
          </a:p>
        </p:txBody>
      </p:sp>
      <p:sp>
        <p:nvSpPr>
          <p:cNvPr id="175" name="PlaceHolder 3"/>
          <p:cNvSpPr>
            <a:spLocks noGrp="1"/>
          </p:cNvSpPr>
          <p:nvPr>
            <p:ph type="ftr" idx="17"/>
          </p:nvPr>
        </p:nvSpPr>
        <p:spPr>
          <a:xfrm>
            <a:off x="4038480" y="6356520"/>
            <a:ext cx="4113360" cy="363600"/>
          </a:xfrm>
          <a:prstGeom prst="rect">
            <a:avLst/>
          </a:prstGeom>
          <a:noFill/>
          <a:ln w="0">
            <a:noFill/>
          </a:ln>
        </p:spPr>
        <p:txBody>
          <a:bodyPr lIns="90000" tIns="45000" rIns="90000" bIns="45000" anchor="ctr">
            <a:noAutofit/>
          </a:bodyPr>
          <a:p>
            <a:pPr indent="0">
              <a:buNone/>
            </a:pPr>
            <a:endParaRPr lang="en-US" sz="1200" b="1" strike="noStrike" cap="all" spc="89">
              <a:solidFill>
                <a:srgbClr val="3B3838"/>
              </a:solidFill>
              <a:latin typeface="Meiryo UI" panose="020B0604030504040204" charset="-128"/>
              <a:ea typeface="Meiryo UI" panose="020B0604030504040204" charset="-128"/>
            </a:endParaRPr>
          </a:p>
        </p:txBody>
      </p:sp>
      <p:sp>
        <p:nvSpPr>
          <p:cNvPr id="176" name="PlaceHolder 4"/>
          <p:cNvSpPr>
            <a:spLocks noGrp="1"/>
          </p:cNvSpPr>
          <p:nvPr>
            <p:ph type="sldNum" idx="18"/>
          </p:nvPr>
        </p:nvSpPr>
        <p:spPr>
          <a:xfrm>
            <a:off x="8610480" y="6356520"/>
            <a:ext cx="2741760" cy="363600"/>
          </a:xfrm>
          <a:prstGeom prst="rect">
            <a:avLst/>
          </a:prstGeom>
          <a:noFill/>
          <a:ln w="0">
            <a:noFill/>
          </a:ln>
        </p:spPr>
        <p:txBody>
          <a:bodyPr lIns="90000" tIns="45000" rIns="90000" bIns="45000" anchor="ctr">
            <a:noAutofit/>
          </a:bodyPr>
          <a:lstStyle>
            <a:lvl1pPr indent="0" algn="r" defTabSz="-635">
              <a:lnSpc>
                <a:spcPct val="100000"/>
              </a:lnSpc>
              <a:buNone/>
              <a:tabLst>
                <a:tab pos="0" algn="l"/>
              </a:tabLst>
              <a:defRPr lang="en-US" sz="1200" b="0" strike="noStrike" spc="89">
                <a:solidFill>
                  <a:srgbClr val="3B3838"/>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CE598F45-8E94-4F71-9D55-729DAFF1EB4D}" type="slidenum">
              <a:rPr lang="en-US" sz="1200" b="0" strike="noStrike" spc="89">
                <a:solidFill>
                  <a:srgbClr val="3B3838"/>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
        <p:nvSpPr>
          <p:cNvPr id="177" name="テキスト プレースホルダー 3"/>
          <p:cNvSpPr/>
          <p:nvPr/>
        </p:nvSpPr>
        <p:spPr>
          <a:xfrm>
            <a:off x="4500000" y="568800"/>
            <a:ext cx="7198920" cy="55501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p>
            <a:pPr defTabSz="-635">
              <a:lnSpc>
                <a:spcPct val="150000"/>
              </a:lnSpc>
              <a:spcAft>
                <a:spcPts val="850"/>
              </a:spcAft>
              <a:tabLst>
                <a:tab pos="0" algn="l"/>
              </a:tabLst>
            </a:pPr>
            <a:r>
              <a:rPr lang="ja-JP" sz="1800" b="0" strike="noStrike" spc="-1">
                <a:solidFill>
                  <a:srgbClr val="000000"/>
                </a:solidFill>
                <a:latin typeface="Meiryo UI" panose="020B0604030504040204" charset="-128"/>
                <a:ea typeface="Meiryo UI" panose="020B0604030504040204" charset="-128"/>
              </a:rPr>
              <a:t>果樹</a:t>
            </a:r>
            <a:endParaRPr lang="en-US" sz="1800" b="0" strike="noStrike" spc="-1">
              <a:solidFill>
                <a:srgbClr val="000000"/>
              </a:solidFill>
              <a:latin typeface="Arial" panose="020B0604020202020204"/>
            </a:endParaRPr>
          </a:p>
          <a:p>
            <a:pPr defTabSz="-635">
              <a:lnSpc>
                <a:spcPct val="150000"/>
              </a:lnSpc>
              <a:spcAft>
                <a:spcPts val="850"/>
              </a:spcAft>
              <a:tabLst>
                <a:tab pos="0" algn="l"/>
              </a:tabLst>
            </a:pPr>
            <a:r>
              <a:rPr lang="ja-JP" sz="1800" b="0" strike="noStrike" spc="-1">
                <a:solidFill>
                  <a:srgbClr val="000000"/>
                </a:solidFill>
                <a:latin typeface="Meiryo UI" panose="020B0604030504040204" charset="-128"/>
                <a:ea typeface="Meiryo UI" panose="020B0604030504040204" charset="-128"/>
              </a:rPr>
              <a:t>栗</a:t>
            </a:r>
            <a:r>
              <a:rPr lang="en-US" sz="1800" b="0" strike="noStrike" spc="-1">
                <a:solidFill>
                  <a:srgbClr val="000000"/>
                </a:solidFill>
                <a:latin typeface="Meiryo UI" panose="020B0604030504040204" charset="-128"/>
                <a:ea typeface="Meiryo UI" panose="020B0604030504040204" charset="-128"/>
              </a:rPr>
              <a:t>(</a:t>
            </a:r>
            <a:r>
              <a:rPr lang="ja-JP" sz="1800" b="0" strike="noStrike" spc="-1">
                <a:solidFill>
                  <a:srgbClr val="000000"/>
                </a:solidFill>
                <a:latin typeface="Meiryo UI" panose="020B0604030504040204" charset="-128"/>
                <a:ea typeface="Meiryo UI" panose="020B0604030504040204" charset="-128"/>
              </a:rPr>
              <a:t>銀寄</a:t>
            </a:r>
            <a:r>
              <a:rPr lang="en-US" sz="1800" b="0" strike="noStrike" spc="-1">
                <a:solidFill>
                  <a:srgbClr val="000000"/>
                </a:solidFill>
                <a:latin typeface="Meiryo UI" panose="020B0604030504040204" charset="-128"/>
                <a:ea typeface="Meiryo UI" panose="020B0604030504040204" charset="-128"/>
              </a:rPr>
              <a:t>)</a:t>
            </a:r>
            <a:r>
              <a:rPr lang="ja-JP" sz="1800" b="0" strike="noStrike" spc="-1">
                <a:solidFill>
                  <a:srgbClr val="000000"/>
                </a:solidFill>
                <a:latin typeface="Meiryo UI" panose="020B0604030504040204" charset="-128"/>
                <a:ea typeface="Meiryo UI" panose="020B0604030504040204" charset="-128"/>
              </a:rPr>
              <a:t>、梅、レモン</a:t>
            </a:r>
            <a:r>
              <a:rPr lang="en-US" sz="1800" b="0" strike="noStrike" spc="-1">
                <a:solidFill>
                  <a:srgbClr val="000000"/>
                </a:solidFill>
                <a:latin typeface="Meiryo UI" panose="020B0604030504040204" charset="-128"/>
                <a:ea typeface="Meiryo UI" panose="020B0604030504040204" charset="-128"/>
              </a:rPr>
              <a:t>(</a:t>
            </a:r>
            <a:r>
              <a:rPr lang="ja-JP" sz="1800" b="0" strike="noStrike" spc="-1">
                <a:solidFill>
                  <a:srgbClr val="000000"/>
                </a:solidFill>
                <a:latin typeface="Meiryo UI" panose="020B0604030504040204" charset="-128"/>
                <a:ea typeface="Meiryo UI" panose="020B0604030504040204" charset="-128"/>
              </a:rPr>
              <a:t>大王レモン、サイパンレモン</a:t>
            </a:r>
            <a:r>
              <a:rPr lang="en-US" sz="1800" b="0" strike="noStrike" spc="-1">
                <a:solidFill>
                  <a:srgbClr val="000000"/>
                </a:solidFill>
                <a:latin typeface="Meiryo UI" panose="020B0604030504040204" charset="-128"/>
                <a:ea typeface="Meiryo UI" panose="020B0604030504040204" charset="-128"/>
              </a:rPr>
              <a:t>)</a:t>
            </a:r>
            <a:r>
              <a:rPr lang="ja-JP" sz="1800" b="0" strike="noStrike" spc="-1">
                <a:solidFill>
                  <a:srgbClr val="000000"/>
                </a:solidFill>
                <a:latin typeface="Meiryo UI" panose="020B0604030504040204" charset="-128"/>
                <a:ea typeface="Meiryo UI" panose="020B0604030504040204" charset="-128"/>
              </a:rPr>
              <a:t>、ブルーベリー、イチジク、</a:t>
            </a:r>
            <a:endParaRPr lang="en-US" sz="1800" b="0" strike="noStrike" spc="-1">
              <a:solidFill>
                <a:srgbClr val="000000"/>
              </a:solidFill>
              <a:latin typeface="Arial" panose="020B0604020202020204"/>
            </a:endParaRPr>
          </a:p>
          <a:p>
            <a:pPr defTabSz="-635">
              <a:lnSpc>
                <a:spcPct val="150000"/>
              </a:lnSpc>
              <a:spcAft>
                <a:spcPts val="850"/>
              </a:spcAft>
              <a:tabLst>
                <a:tab pos="0" algn="l"/>
              </a:tabLst>
            </a:pPr>
            <a:r>
              <a:rPr lang="ja-JP" sz="1800" b="0" strike="noStrike" spc="-1">
                <a:solidFill>
                  <a:srgbClr val="000000"/>
                </a:solidFill>
                <a:latin typeface="Meiryo UI" panose="020B0604030504040204" charset="-128"/>
                <a:ea typeface="Meiryo UI" panose="020B0604030504040204" charset="-128"/>
              </a:rPr>
              <a:t>柚子、橘、酢橘、甘夏、金柑、柿</a:t>
            </a:r>
            <a:r>
              <a:rPr lang="en-US" sz="1800" b="0" strike="noStrike" spc="-1">
                <a:solidFill>
                  <a:srgbClr val="000000"/>
                </a:solidFill>
                <a:latin typeface="Meiryo UI" panose="020B0604030504040204" charset="-128"/>
                <a:ea typeface="Meiryo UI" panose="020B0604030504040204" charset="-128"/>
              </a:rPr>
              <a:t>(</a:t>
            </a:r>
            <a:r>
              <a:rPr lang="ja-JP" sz="1800" b="0" strike="noStrike" spc="-1">
                <a:solidFill>
                  <a:srgbClr val="000000"/>
                </a:solidFill>
                <a:latin typeface="Meiryo UI" panose="020B0604030504040204" charset="-128"/>
                <a:ea typeface="Meiryo UI" panose="020B0604030504040204" charset="-128"/>
              </a:rPr>
              <a:t>西条柿、富有柿</a:t>
            </a:r>
            <a:r>
              <a:rPr lang="en-US" sz="1800" b="0" strike="noStrike" spc="-1">
                <a:solidFill>
                  <a:srgbClr val="000000"/>
                </a:solidFill>
                <a:latin typeface="Meiryo UI" panose="020B0604030504040204" charset="-128"/>
                <a:ea typeface="Meiryo UI" panose="020B0604030504040204" charset="-128"/>
              </a:rPr>
              <a:t>)</a:t>
            </a:r>
            <a:r>
              <a:rPr lang="ja-JP" sz="1800" b="0" strike="noStrike" spc="-1">
                <a:solidFill>
                  <a:srgbClr val="000000"/>
                </a:solidFill>
                <a:latin typeface="Meiryo UI" panose="020B0604030504040204" charset="-128"/>
                <a:ea typeface="Meiryo UI" panose="020B0604030504040204" charset="-128"/>
              </a:rPr>
              <a:t>、グミ、桑、スモモ、</a:t>
            </a:r>
            <a:endParaRPr lang="en-US" sz="1800" b="0" strike="noStrike" spc="-1">
              <a:solidFill>
                <a:srgbClr val="000000"/>
              </a:solidFill>
              <a:latin typeface="Arial" panose="020B0604020202020204"/>
            </a:endParaRPr>
          </a:p>
          <a:p>
            <a:pPr defTabSz="-635">
              <a:lnSpc>
                <a:spcPct val="150000"/>
              </a:lnSpc>
              <a:spcAft>
                <a:spcPts val="850"/>
              </a:spcAft>
              <a:tabLst>
                <a:tab pos="0" algn="l"/>
              </a:tabLst>
            </a:pPr>
            <a:r>
              <a:rPr lang="ja-JP" sz="1800" b="0" strike="noStrike" spc="-1">
                <a:solidFill>
                  <a:srgbClr val="000000"/>
                </a:solidFill>
                <a:latin typeface="Meiryo UI" panose="020B0604030504040204" charset="-128"/>
                <a:ea typeface="Meiryo UI" panose="020B0604030504040204" charset="-128"/>
              </a:rPr>
              <a:t>杏、不知火、キウイ、サクランホ、温州みかん</a:t>
            </a:r>
            <a:endParaRPr lang="en-US" sz="1800" b="0" strike="noStrike" spc="-1">
              <a:solidFill>
                <a:srgbClr val="000000"/>
              </a:solidFill>
              <a:latin typeface="Arial" panose="020B0604020202020204"/>
            </a:endParaRPr>
          </a:p>
          <a:p>
            <a:pPr defTabSz="-635">
              <a:lnSpc>
                <a:spcPct val="150000"/>
              </a:lnSpc>
              <a:spcAft>
                <a:spcPts val="850"/>
              </a:spcAft>
              <a:tabLst>
                <a:tab pos="0" algn="l"/>
              </a:tabLst>
            </a:pPr>
            <a:endParaRPr lang="en-US" sz="1800" b="0" strike="noStrike" spc="-1">
              <a:solidFill>
                <a:srgbClr val="000000"/>
              </a:solidFill>
              <a:latin typeface="Arial" panose="020B0604020202020204"/>
            </a:endParaRPr>
          </a:p>
          <a:p>
            <a:pPr defTabSz="-635">
              <a:lnSpc>
                <a:spcPct val="150000"/>
              </a:lnSpc>
              <a:spcAft>
                <a:spcPts val="850"/>
              </a:spcAft>
              <a:tabLst>
                <a:tab pos="0" algn="l"/>
              </a:tabLst>
            </a:pPr>
            <a:r>
              <a:rPr lang="ja-JP" sz="1800" b="0" strike="noStrike" spc="-1">
                <a:solidFill>
                  <a:srgbClr val="000000"/>
                </a:solidFill>
                <a:latin typeface="Meiryo UI" panose="020B0604030504040204" charset="-128"/>
                <a:ea typeface="Meiryo UI" panose="020B0604030504040204" charset="-128"/>
              </a:rPr>
              <a:t>山野草</a:t>
            </a:r>
            <a:endParaRPr lang="en-US" sz="1800" b="0" strike="noStrike" spc="-1">
              <a:solidFill>
                <a:srgbClr val="000000"/>
              </a:solidFill>
              <a:latin typeface="Arial" panose="020B0604020202020204"/>
            </a:endParaRPr>
          </a:p>
          <a:p>
            <a:pPr defTabSz="-635">
              <a:lnSpc>
                <a:spcPct val="150000"/>
              </a:lnSpc>
              <a:spcAft>
                <a:spcPts val="850"/>
              </a:spcAft>
              <a:tabLst>
                <a:tab pos="0" algn="l"/>
              </a:tabLst>
            </a:pPr>
            <a:r>
              <a:rPr lang="ja-JP" sz="1800" b="0" strike="noStrike" spc="-1">
                <a:solidFill>
                  <a:srgbClr val="000000"/>
                </a:solidFill>
                <a:latin typeface="Meiryo UI" panose="020B0604030504040204" charset="-128"/>
                <a:ea typeface="Meiryo UI" panose="020B0604030504040204" charset="-128"/>
              </a:rPr>
              <a:t>コゴミ、茗荷、蒟蒻、伽羅蕗、タラの芽、ウド、蕨、ウコン</a:t>
            </a:r>
            <a:endParaRPr lang="en-US" sz="1800" b="0" strike="noStrike" spc="-1">
              <a:solidFill>
                <a:srgbClr val="000000"/>
              </a:solidFill>
              <a:latin typeface="Arial" panose="020B0604020202020204"/>
            </a:endParaRPr>
          </a:p>
          <a:p>
            <a:pPr defTabSz="-635">
              <a:lnSpc>
                <a:spcPct val="150000"/>
              </a:lnSpc>
              <a:spcAft>
                <a:spcPts val="850"/>
              </a:spcAft>
              <a:tabLst>
                <a:tab pos="0" algn="l"/>
              </a:tabLst>
            </a:pPr>
            <a:endParaRPr lang="en-US" sz="1800" b="0" strike="noStrike" spc="-1">
              <a:solidFill>
                <a:srgbClr val="000000"/>
              </a:solidFill>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914400" y="1332000"/>
            <a:ext cx="1870200" cy="640080"/>
          </a:xfrm>
          <a:prstGeom prst="rect">
            <a:avLst/>
          </a:prstGeom>
          <a:noFill/>
          <a:ln w="28440">
            <a:solidFill>
              <a:srgbClr val="476977"/>
            </a:solidFill>
            <a:round/>
          </a:ln>
        </p:spPr>
        <p:txBody>
          <a:bodyPr lIns="90000" tIns="45000" rIns="90000" bIns="45000" anchor="ctr">
            <a:noAutofit/>
          </a:bodyPr>
          <a:p>
            <a:pPr indent="0" algn="ctr" defTabSz="-635">
              <a:lnSpc>
                <a:spcPct val="100000"/>
              </a:lnSpc>
              <a:buNone/>
              <a:tabLst>
                <a:tab pos="0" algn="l"/>
              </a:tabLst>
            </a:pPr>
            <a:r>
              <a:rPr lang="ja-JP" sz="2000" b="0" strike="noStrike" cap="all" spc="89">
                <a:solidFill>
                  <a:schemeClr val="accent2"/>
                </a:solidFill>
                <a:latin typeface="Meiryo UI" panose="020B0604030504040204" charset="-128"/>
                <a:ea typeface="Meiryo UI" panose="020B0604030504040204" charset="-128"/>
              </a:rPr>
              <a:t>収穫量と</a:t>
            </a:r>
            <a:br>
              <a:rPr sz="2000"/>
            </a:br>
            <a:r>
              <a:rPr lang="ja-JP" sz="2000" b="0" strike="noStrike" cap="all" spc="89">
                <a:solidFill>
                  <a:schemeClr val="accent2"/>
                </a:solidFill>
                <a:latin typeface="Meiryo UI" panose="020B0604030504040204" charset="-128"/>
                <a:ea typeface="Meiryo UI" panose="020B0604030504040204" charset="-128"/>
              </a:rPr>
              <a:t>売り上げ</a:t>
            </a:r>
            <a:endParaRPr lang="en-US" sz="2000" b="0" strike="noStrike" spc="-1">
              <a:solidFill>
                <a:srgbClr val="000000"/>
              </a:solidFill>
              <a:latin typeface="Arial" panose="020B0604020202020204"/>
            </a:endParaRPr>
          </a:p>
        </p:txBody>
      </p:sp>
      <p:sp>
        <p:nvSpPr>
          <p:cNvPr id="179" name="PlaceHolder 2"/>
          <p:cNvSpPr>
            <a:spLocks noGrp="1"/>
          </p:cNvSpPr>
          <p:nvPr>
            <p:ph type="dt" idx="19"/>
          </p:nvPr>
        </p:nvSpPr>
        <p:spPr>
          <a:xfrm>
            <a:off x="838080" y="6356520"/>
            <a:ext cx="2741760" cy="363600"/>
          </a:xfrm>
          <a:prstGeom prst="rect">
            <a:avLst/>
          </a:prstGeom>
          <a:noFill/>
          <a:ln w="0">
            <a:noFill/>
          </a:ln>
        </p:spPr>
        <p:txBody>
          <a:bodyPr lIns="90000" tIns="45000" rIns="90000" bIns="45000" anchor="ctr">
            <a:noAutofit/>
          </a:bodyPr>
          <a:p>
            <a:pPr indent="0">
              <a:buNone/>
            </a:pPr>
            <a:endParaRPr lang="en-US" sz="1400" b="0" strike="noStrike" spc="-1">
              <a:solidFill>
                <a:srgbClr val="000000"/>
              </a:solidFill>
              <a:latin typeface="游明朝" panose="02020400000000000000" charset="-128"/>
            </a:endParaRPr>
          </a:p>
        </p:txBody>
      </p:sp>
      <p:sp>
        <p:nvSpPr>
          <p:cNvPr id="180" name="PlaceHolder 3"/>
          <p:cNvSpPr>
            <a:spLocks noGrp="1"/>
          </p:cNvSpPr>
          <p:nvPr>
            <p:ph type="ftr" idx="20"/>
          </p:nvPr>
        </p:nvSpPr>
        <p:spPr>
          <a:xfrm>
            <a:off x="4038480" y="6356520"/>
            <a:ext cx="4113360" cy="363600"/>
          </a:xfrm>
          <a:prstGeom prst="rect">
            <a:avLst/>
          </a:prstGeom>
          <a:noFill/>
          <a:ln w="0">
            <a:noFill/>
          </a:ln>
        </p:spPr>
        <p:txBody>
          <a:bodyPr lIns="90000" tIns="45000" rIns="90000" bIns="45000" anchor="ctr">
            <a:noAutofit/>
          </a:bodyPr>
          <a:p>
            <a:pPr indent="0">
              <a:buNone/>
            </a:pPr>
            <a:endParaRPr lang="en-US" sz="1200" b="1" strike="noStrike" cap="all" spc="89">
              <a:solidFill>
                <a:srgbClr val="3B3838"/>
              </a:solidFill>
              <a:latin typeface="Meiryo UI" panose="020B0604030504040204" charset="-128"/>
              <a:ea typeface="Meiryo UI" panose="020B0604030504040204" charset="-128"/>
            </a:endParaRPr>
          </a:p>
        </p:txBody>
      </p:sp>
      <p:sp>
        <p:nvSpPr>
          <p:cNvPr id="181" name="PlaceHolder 4"/>
          <p:cNvSpPr>
            <a:spLocks noGrp="1"/>
          </p:cNvSpPr>
          <p:nvPr>
            <p:ph type="sldNum" idx="21"/>
          </p:nvPr>
        </p:nvSpPr>
        <p:spPr>
          <a:xfrm>
            <a:off x="8610480" y="6356520"/>
            <a:ext cx="2741760" cy="363600"/>
          </a:xfrm>
          <a:prstGeom prst="rect">
            <a:avLst/>
          </a:prstGeom>
          <a:noFill/>
          <a:ln w="0">
            <a:noFill/>
          </a:ln>
        </p:spPr>
        <p:txBody>
          <a:bodyPr lIns="90000" tIns="45000" rIns="90000" bIns="45000" anchor="ctr">
            <a:noAutofit/>
          </a:bodyPr>
          <a:lstStyle>
            <a:lvl1pPr indent="0" algn="r" defTabSz="-635">
              <a:lnSpc>
                <a:spcPct val="100000"/>
              </a:lnSpc>
              <a:buNone/>
              <a:tabLst>
                <a:tab pos="0" algn="l"/>
              </a:tabLst>
              <a:defRPr lang="en-US" sz="1200" b="0" strike="noStrike" spc="89">
                <a:solidFill>
                  <a:srgbClr val="3B3838"/>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DAEEBC5E-3ABC-4B08-9C05-8C88C6C9788A}" type="slidenum">
              <a:rPr lang="en-US" sz="1200" b="0" strike="noStrike" spc="89">
                <a:solidFill>
                  <a:srgbClr val="3B3838"/>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
        <p:nvSpPr>
          <p:cNvPr id="182" name="テキスト プレースホルダー 5"/>
          <p:cNvSpPr/>
          <p:nvPr/>
        </p:nvSpPr>
        <p:spPr>
          <a:xfrm>
            <a:off x="4510440" y="361800"/>
            <a:ext cx="7198920" cy="55501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p>
            <a:pPr defTabSz="-635">
              <a:lnSpc>
                <a:spcPct val="150000"/>
              </a:lnSpc>
              <a:tabLst>
                <a:tab pos="0" algn="l"/>
              </a:tabLst>
            </a:pPr>
            <a:endParaRPr lang="en-US" sz="1800" b="0" strike="noStrike" spc="-1">
              <a:solidFill>
                <a:srgbClr val="000000"/>
              </a:solidFill>
              <a:latin typeface="Arial" panose="020B0604020202020204"/>
            </a:endParaRPr>
          </a:p>
          <a:p>
            <a:pPr defTabSz="-635">
              <a:lnSpc>
                <a:spcPct val="150000"/>
              </a:lnSpc>
              <a:tabLst>
                <a:tab pos="0" algn="l"/>
              </a:tabLst>
            </a:pPr>
            <a:endParaRPr lang="en-US" sz="1800" b="0" strike="noStrike" spc="-1">
              <a:solidFill>
                <a:srgbClr val="000000"/>
              </a:solidFill>
              <a:latin typeface="Arial" panose="020B0604020202020204"/>
            </a:endParaRPr>
          </a:p>
          <a:p>
            <a:pPr defTabSz="-635">
              <a:lnSpc>
                <a:spcPct val="150000"/>
              </a:lnSpc>
              <a:tabLst>
                <a:tab pos="0" algn="l"/>
              </a:tabLst>
            </a:pPr>
            <a:endParaRPr lang="en-US" sz="1800" b="0" strike="noStrike" spc="-1">
              <a:solidFill>
                <a:srgbClr val="000000"/>
              </a:solidFill>
              <a:latin typeface="Arial" panose="020B0604020202020204"/>
            </a:endParaRPr>
          </a:p>
          <a:p>
            <a:pPr defTabSz="-635">
              <a:lnSpc>
                <a:spcPct val="150000"/>
              </a:lnSpc>
              <a:tabLst>
                <a:tab pos="0" algn="l"/>
              </a:tabLst>
            </a:pPr>
            <a:endParaRPr lang="en-US" sz="1800" b="0" strike="noStrike" spc="-1">
              <a:solidFill>
                <a:srgbClr val="000000"/>
              </a:solidFill>
              <a:latin typeface="Arial" panose="020B0604020202020204"/>
            </a:endParaRPr>
          </a:p>
          <a:p>
            <a:pPr defTabSz="-635">
              <a:lnSpc>
                <a:spcPct val="150000"/>
              </a:lnSpc>
              <a:tabLst>
                <a:tab pos="0" algn="l"/>
              </a:tabLst>
            </a:pPr>
            <a:endParaRPr lang="en-US" sz="1800" b="0" strike="noStrike" spc="-1">
              <a:solidFill>
                <a:srgbClr val="000000"/>
              </a:solidFill>
              <a:latin typeface="Arial" panose="020B0604020202020204"/>
            </a:endParaRPr>
          </a:p>
          <a:p>
            <a:pPr defTabSz="-635">
              <a:lnSpc>
                <a:spcPct val="150000"/>
              </a:lnSpc>
              <a:tabLst>
                <a:tab pos="0" algn="l"/>
              </a:tabLst>
            </a:pPr>
            <a:endParaRPr lang="en-US" sz="1800" b="0" strike="noStrike" spc="-1">
              <a:solidFill>
                <a:srgbClr val="000000"/>
              </a:solidFill>
              <a:latin typeface="Arial" panose="020B0604020202020204"/>
            </a:endParaRPr>
          </a:p>
          <a:p>
            <a:pPr defTabSz="-635">
              <a:lnSpc>
                <a:spcPct val="150000"/>
              </a:lnSpc>
              <a:tabLst>
                <a:tab pos="0" algn="l"/>
              </a:tabLst>
            </a:pPr>
            <a:endParaRPr lang="en-US" sz="1800" b="0" strike="noStrike" spc="-1">
              <a:solidFill>
                <a:srgbClr val="000000"/>
              </a:solidFill>
              <a:latin typeface="Arial" panose="020B0604020202020204"/>
            </a:endParaRPr>
          </a:p>
        </p:txBody>
      </p:sp>
      <p:graphicFrame>
        <p:nvGraphicFramePr>
          <p:cNvPr id="183" name="表 182"/>
          <p:cNvGraphicFramePr/>
          <p:nvPr/>
        </p:nvGraphicFramePr>
        <p:xfrm>
          <a:off x="3554640" y="180000"/>
          <a:ext cx="8526600" cy="6480000"/>
        </p:xfrm>
        <a:graphic>
          <a:graphicData uri="http://schemas.openxmlformats.org/drawingml/2006/table">
            <a:tbl>
              <a:tblPr/>
              <a:tblGrid>
                <a:gridCol w="1893600"/>
                <a:gridCol w="1486800"/>
                <a:gridCol w="936000"/>
                <a:gridCol w="268200"/>
                <a:gridCol w="1518840"/>
                <a:gridCol w="1486800"/>
                <a:gridCol w="936720"/>
              </a:tblGrid>
              <a:tr h="462960">
                <a:tc>
                  <a:txBody>
                    <a:bodyPr>
                      <a:spAutoFit/>
                    </a:bodyPr>
                    <a:p>
                      <a:pPr>
                        <a:lnSpc>
                          <a:spcPct val="100000"/>
                        </a:lnSpc>
                      </a:pPr>
                      <a:r>
                        <a:rPr lang="ja-JP" sz="1800" b="0" strike="noStrike" spc="-1">
                          <a:solidFill>
                            <a:srgbClr val="000000"/>
                          </a:solidFill>
                          <a:latin typeface="Meiryo UI" panose="020B0604030504040204" charset="-128"/>
                          <a:ea typeface="DejaVu Sans"/>
                        </a:rPr>
                        <a:t>梅の実</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24,600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82Kg</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nSpc>
                          <a:spcPct val="100000"/>
                        </a:lnSpc>
                      </a:pPr>
                      <a:r>
                        <a:rPr lang="ja-JP" sz="1800" b="0" strike="noStrike" spc="-1">
                          <a:solidFill>
                            <a:srgbClr val="000000"/>
                          </a:solidFill>
                          <a:latin typeface="Meiryo UI" panose="020B0604030504040204" charset="-128"/>
                          <a:ea typeface="DejaVu Sans"/>
                        </a:rPr>
                        <a:t>梅ジャム</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20,400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70Kg</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462960">
                <a:tc gridSpan="5">
                  <a:txBody>
                    <a:bodyPr>
                      <a:spAutoFit/>
                    </a:bodyPr>
                    <a:p>
                      <a:pPr>
                        <a:lnSpc>
                          <a:spcPct val="100000"/>
                        </a:lnSpc>
                      </a:pPr>
                      <a:r>
                        <a:rPr lang="ja-JP" sz="1800" b="0" strike="noStrike" spc="-1">
                          <a:solidFill>
                            <a:srgbClr val="000000"/>
                          </a:solidFill>
                          <a:latin typeface="Meiryo UI" panose="020B0604030504040204" charset="-128"/>
                          <a:ea typeface="DejaVu Sans"/>
                        </a:rPr>
                        <a:t>梅ジュース（活動日、イベント提供用）</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hMerge="1">
                  <a:tcPr marL="90000" marR="90000" anchor="ctr">
                    <a:lnL>
                      <a:noFill/>
                    </a:lnL>
                    <a:lnR>
                      <a:noFill/>
                    </a:lnR>
                    <a:lnT>
                      <a:noFill/>
                    </a:lnT>
                    <a:lnB>
                      <a:noFill/>
                    </a:lnB>
                    <a:solidFill>
                      <a:srgbClr val="729FCF"/>
                    </a:solidFill>
                  </a:tcPr>
                </a:tc>
                <a:tc hMerge="1">
                  <a:tcPr marL="90000" marR="90000" anchor="ctr">
                    <a:lnL>
                      <a:noFill/>
                    </a:lnL>
                    <a:lnR>
                      <a:noFill/>
                    </a:lnR>
                    <a:lnT>
                      <a:noFill/>
                    </a:lnT>
                    <a:lnB>
                      <a:noFill/>
                    </a:lnB>
                    <a:solidFill>
                      <a:srgbClr val="729FCF"/>
                    </a:solidFill>
                  </a:tcPr>
                </a:tc>
                <a:tc hMerge="1">
                  <a:tcPr marL="90000" marR="90000" anchor="ctr">
                    <a:lnL>
                      <a:noFill/>
                    </a:lnL>
                    <a:lnR>
                      <a:noFill/>
                    </a:lnR>
                    <a:lnT>
                      <a:noFill/>
                    </a:lnT>
                    <a:lnB>
                      <a:noFill/>
                    </a:lnB>
                    <a:solidFill>
                      <a:srgbClr val="729FCF"/>
                    </a:solidFill>
                  </a:tcPr>
                </a:tc>
                <a:tc hMerge="1">
                  <a:tcPr marL="90000" marR="90000" anchor="ctr">
                    <a:lnL>
                      <a:noFill/>
                    </a:lnL>
                    <a:lnR>
                      <a:noFill/>
                    </a:lnR>
                    <a:lnT>
                      <a:noFill/>
                    </a:lnT>
                    <a:lnB>
                      <a:noFill/>
                    </a:lnB>
                    <a:solidFill>
                      <a:srgbClr val="729FCF"/>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30Kg</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栗の実</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27,000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90Kg</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酢橘</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3,800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柿</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4,200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柚子の実</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8,000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pPr>
                        <a:lnSpc>
                          <a:spcPct val="100000"/>
                        </a:lnSpc>
                      </a:pPr>
                      <a:r>
                        <a:rPr lang="ja-JP" sz="1800" b="0" strike="noStrike" spc="-1">
                          <a:solidFill>
                            <a:srgbClr val="000000"/>
                          </a:solidFill>
                          <a:latin typeface="Meiryo UI" panose="020B0604030504040204" charset="-128"/>
                          <a:ea typeface="DejaVu Sans"/>
                        </a:rPr>
                        <a:t>柚子ジャム</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11,450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レモン</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2,000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nSpc>
                          <a:spcPct val="100000"/>
                        </a:lnSpc>
                      </a:pPr>
                      <a:r>
                        <a:rPr lang="ja-JP" sz="1800" b="0" strike="noStrike" spc="-1">
                          <a:solidFill>
                            <a:srgbClr val="000000"/>
                          </a:solidFill>
                          <a:latin typeface="Meiryo UI" panose="020B0604030504040204" charset="-128"/>
                          <a:ea typeface="DejaVu Sans"/>
                        </a:rPr>
                        <a:t>レモンジャム</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9,900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レモンピール</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3,600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桑</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6,900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ブルーベリー</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5,800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橘</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10,600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26kg</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gridSpan="3">
                  <a:txBody>
                    <a:bodyPr>
                      <a:spAutoFit/>
                    </a:bodyPr>
                    <a:p>
                      <a:pPr>
                        <a:lnSpc>
                          <a:spcPct val="100000"/>
                        </a:lnSpc>
                      </a:pPr>
                      <a:r>
                        <a:rPr lang="ja-JP" sz="1800" b="0" strike="noStrike" spc="-1">
                          <a:solidFill>
                            <a:srgbClr val="000000"/>
                          </a:solidFill>
                          <a:latin typeface="Meiryo UI" panose="020B0604030504040204" charset="-128"/>
                          <a:ea typeface="DejaVu Sans"/>
                        </a:rPr>
                        <a:t>（なら橘プロジェクト）</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hMerge="1">
                  <a:tcPr marL="90000" marR="90000" anchor="ctr">
                    <a:lnL>
                      <a:noFill/>
                    </a:lnL>
                    <a:lnR>
                      <a:noFill/>
                    </a:lnR>
                    <a:lnT>
                      <a:noFill/>
                    </a:lnT>
                    <a:lnB>
                      <a:noFill/>
                    </a:lnB>
                    <a:solidFill>
                      <a:srgbClr val="729FCF"/>
                    </a:solidFill>
                  </a:tcPr>
                </a:tc>
                <a:tc hMerge="1">
                  <a:tcPr marL="90000" marR="90000" anchor="ctr">
                    <a:lnL>
                      <a:noFill/>
                    </a:lnL>
                    <a:lnR>
                      <a:noFill/>
                    </a:lnR>
                    <a:lnT>
                      <a:noFill/>
                    </a:lnT>
                    <a:lnB>
                      <a:noFill/>
                    </a:lnB>
                    <a:solidFill>
                      <a:srgbClr val="729FCF"/>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夏みかんピール</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5,000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r>
              <a:tr h="462960">
                <a:tc>
                  <a:txBody>
                    <a:bodyPr>
                      <a:spAutoFit/>
                    </a:bodyPr>
                    <a:p>
                      <a:pPr>
                        <a:lnSpc>
                          <a:spcPct val="100000"/>
                        </a:lnSpc>
                      </a:pPr>
                      <a:r>
                        <a:rPr lang="ja-JP" sz="1800" b="0" strike="noStrike" spc="-1">
                          <a:solidFill>
                            <a:srgbClr val="000000"/>
                          </a:solidFill>
                          <a:latin typeface="Meiryo UI" panose="020B0604030504040204" charset="-128"/>
                          <a:ea typeface="DejaVu Sans"/>
                        </a:rPr>
                        <a:t>山野草合計</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4,500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CC99"/>
                    </a:solidFill>
                  </a:tcPr>
                </a:tc>
              </a:tr>
              <a:tr h="461520">
                <a:tc>
                  <a:txBody>
                    <a:bodyPr>
                      <a:spAutoFit/>
                    </a:bodyPr>
                    <a:p>
                      <a:pPr>
                        <a:lnSpc>
                          <a:spcPct val="100000"/>
                        </a:lnSpc>
                      </a:pPr>
                      <a:r>
                        <a:rPr lang="ja-JP" sz="1800" b="0" strike="noStrike" spc="-1">
                          <a:solidFill>
                            <a:srgbClr val="000000"/>
                          </a:solidFill>
                          <a:latin typeface="Meiryo UI" panose="020B0604030504040204" charset="-128"/>
                          <a:ea typeface="DejaVu Sans"/>
                        </a:rPr>
                        <a:t>合計</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pPr algn="r">
                        <a:lnSpc>
                          <a:spcPct val="100000"/>
                        </a:lnSpc>
                      </a:pPr>
                      <a:r>
                        <a:rPr lang="en-US" sz="1800" b="0" strike="noStrike" spc="-1">
                          <a:solidFill>
                            <a:srgbClr val="000000"/>
                          </a:solidFill>
                          <a:latin typeface="Meiryo UI" panose="020B0604030504040204" charset="-128"/>
                          <a:ea typeface="DejaVu Sans"/>
                        </a:rPr>
                        <a:t>147,750</a:t>
                      </a:r>
                      <a:r>
                        <a:rPr lang="ja-JP" sz="1800" b="0" strike="noStrike" spc="-1">
                          <a:solidFill>
                            <a:srgbClr val="000000"/>
                          </a:solidFill>
                          <a:latin typeface="Meiryo UI" panose="020B0604030504040204" charset="-128"/>
                          <a:ea typeface="DejaVu Sans"/>
                        </a:rPr>
                        <a:t>円</a:t>
                      </a:r>
                      <a:endParaRPr lang="en-US" sz="1800" b="0" strike="noStrike" spc="-1">
                        <a:solidFill>
                          <a:srgbClr val="000000"/>
                        </a:solidFill>
                        <a:latin typeface="Arial" panose="020B0604020202020204"/>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c>
                  <a:txBody>
                    <a:bodyPr>
                      <a:spAutoFit/>
                    </a:bodyPr>
                    <a:p>
                      <a:endParaRPr lang="en-US" sz="1800" b="0" strike="noStrike" spc="-1">
                        <a:solidFill>
                          <a:srgbClr val="000000"/>
                        </a:solidFill>
                        <a:latin typeface="Meiryo UI" panose="020B0604030504040204" charset="-128"/>
                        <a:ea typeface="Meiryo UI" panose="020B0604030504040204" charset="-128"/>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FF9966"/>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914400" y="1332000"/>
            <a:ext cx="1870200" cy="640080"/>
          </a:xfrm>
          <a:prstGeom prst="rect">
            <a:avLst/>
          </a:prstGeom>
          <a:noFill/>
          <a:ln w="28440">
            <a:solidFill>
              <a:srgbClr val="476977"/>
            </a:solidFill>
            <a:round/>
          </a:ln>
        </p:spPr>
        <p:txBody>
          <a:bodyPr lIns="90000" tIns="45000" rIns="90000" bIns="45000" anchor="ctr">
            <a:noAutofit/>
          </a:bodyPr>
          <a:p>
            <a:pPr indent="0" algn="ctr" defTabSz="-635">
              <a:lnSpc>
                <a:spcPct val="100000"/>
              </a:lnSpc>
              <a:buNone/>
              <a:tabLst>
                <a:tab pos="0" algn="l"/>
              </a:tabLst>
            </a:pPr>
            <a:r>
              <a:rPr lang="ja-JP" sz="2400" b="0" strike="noStrike" cap="all" spc="89">
                <a:solidFill>
                  <a:schemeClr val="accent2"/>
                </a:solidFill>
                <a:latin typeface="Meiryo UI" panose="020B0604030504040204" charset="-128"/>
                <a:ea typeface="Meiryo UI" panose="020B0604030504040204" charset="-128"/>
              </a:rPr>
              <a:t>目標</a:t>
            </a:r>
            <a:endParaRPr lang="en-US" sz="2400" b="0" strike="noStrike" spc="-1">
              <a:solidFill>
                <a:srgbClr val="000000"/>
              </a:solidFill>
              <a:latin typeface="Arial" panose="020B0604020202020204"/>
            </a:endParaRPr>
          </a:p>
        </p:txBody>
      </p:sp>
      <p:sp>
        <p:nvSpPr>
          <p:cNvPr id="136" name="PlaceHolder 2"/>
          <p:cNvSpPr>
            <a:spLocks noGrp="1"/>
          </p:cNvSpPr>
          <p:nvPr>
            <p:ph type="dt" idx="10"/>
          </p:nvPr>
        </p:nvSpPr>
        <p:spPr>
          <a:xfrm>
            <a:off x="838080" y="6356520"/>
            <a:ext cx="2741760" cy="363600"/>
          </a:xfrm>
          <a:prstGeom prst="rect">
            <a:avLst/>
          </a:prstGeom>
          <a:noFill/>
          <a:ln w="0">
            <a:noFill/>
          </a:ln>
        </p:spPr>
        <p:txBody>
          <a:bodyPr lIns="90000" tIns="45000" rIns="90000" bIns="45000" anchor="ctr">
            <a:noAutofit/>
          </a:bodyPr>
          <a:p>
            <a:pPr indent="0">
              <a:buNone/>
            </a:pPr>
            <a:endParaRPr lang="en-US" sz="1400" b="0" strike="noStrike" spc="-1">
              <a:solidFill>
                <a:srgbClr val="000000"/>
              </a:solidFill>
              <a:latin typeface="游明朝" panose="02020400000000000000" charset="-128"/>
            </a:endParaRPr>
          </a:p>
        </p:txBody>
      </p:sp>
      <p:sp>
        <p:nvSpPr>
          <p:cNvPr id="137" name="PlaceHolder 3"/>
          <p:cNvSpPr>
            <a:spLocks noGrp="1"/>
          </p:cNvSpPr>
          <p:nvPr>
            <p:ph type="ftr" idx="11"/>
          </p:nvPr>
        </p:nvSpPr>
        <p:spPr>
          <a:xfrm>
            <a:off x="4038480" y="6356520"/>
            <a:ext cx="4113360" cy="363600"/>
          </a:xfrm>
          <a:prstGeom prst="rect">
            <a:avLst/>
          </a:prstGeom>
          <a:noFill/>
          <a:ln w="0">
            <a:noFill/>
          </a:ln>
        </p:spPr>
        <p:txBody>
          <a:bodyPr lIns="90000" tIns="45000" rIns="90000" bIns="45000" anchor="ctr">
            <a:noAutofit/>
          </a:bodyPr>
          <a:p>
            <a:pPr indent="0">
              <a:buNone/>
            </a:pPr>
            <a:endParaRPr lang="en-US" sz="1200" b="1" strike="noStrike" cap="all" spc="89">
              <a:solidFill>
                <a:srgbClr val="3B3838"/>
              </a:solidFill>
              <a:latin typeface="Meiryo UI" panose="020B0604030504040204" charset="-128"/>
              <a:ea typeface="Meiryo UI" panose="020B0604030504040204" charset="-128"/>
            </a:endParaRPr>
          </a:p>
        </p:txBody>
      </p:sp>
      <p:sp>
        <p:nvSpPr>
          <p:cNvPr id="138" name="PlaceHolder 4"/>
          <p:cNvSpPr>
            <a:spLocks noGrp="1"/>
          </p:cNvSpPr>
          <p:nvPr>
            <p:ph type="sldNum" idx="12"/>
          </p:nvPr>
        </p:nvSpPr>
        <p:spPr>
          <a:xfrm>
            <a:off x="8610480" y="6356520"/>
            <a:ext cx="2741760" cy="363600"/>
          </a:xfrm>
          <a:prstGeom prst="rect">
            <a:avLst/>
          </a:prstGeom>
          <a:noFill/>
          <a:ln w="0">
            <a:noFill/>
          </a:ln>
        </p:spPr>
        <p:txBody>
          <a:bodyPr lIns="90000" tIns="45000" rIns="90000" bIns="45000" anchor="ctr">
            <a:noAutofit/>
          </a:bodyPr>
          <a:lstStyle>
            <a:lvl1pPr indent="0" algn="r" defTabSz="-635">
              <a:lnSpc>
                <a:spcPct val="100000"/>
              </a:lnSpc>
              <a:buNone/>
              <a:tabLst>
                <a:tab pos="0" algn="l"/>
              </a:tabLst>
              <a:defRPr lang="en-US" sz="1200" b="0" strike="noStrike" spc="89">
                <a:solidFill>
                  <a:srgbClr val="3B3838"/>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5A84321B-FDFC-4EAA-979C-22FC870BAB8E}" type="slidenum">
              <a:rPr lang="en-US" sz="1200" b="0" strike="noStrike" spc="89">
                <a:solidFill>
                  <a:srgbClr val="3B3838"/>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
        <p:nvSpPr>
          <p:cNvPr id="139" name="テキスト プレースホルダー 1"/>
          <p:cNvSpPr/>
          <p:nvPr/>
        </p:nvSpPr>
        <p:spPr>
          <a:xfrm>
            <a:off x="4500000" y="568800"/>
            <a:ext cx="7198920" cy="537048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p>
            <a:pPr marL="431800" indent="-323850" defTabSz="-635">
              <a:lnSpc>
                <a:spcPct val="150000"/>
              </a:lnSpc>
              <a:spcAft>
                <a:spcPts val="2835"/>
              </a:spcAft>
              <a:buClr>
                <a:srgbClr val="000000"/>
              </a:buClr>
              <a:buFont typeface="Arial" panose="020B0604020202020204"/>
              <a:buAutoNum type="arabicPeriod"/>
              <a:tabLst>
                <a:tab pos="0" algn="l"/>
              </a:tabLst>
            </a:pPr>
            <a:r>
              <a:rPr lang="ja-JP" sz="1800" b="0" strike="noStrike" spc="89">
                <a:solidFill>
                  <a:srgbClr val="000000"/>
                </a:solidFill>
                <a:latin typeface="Meiryo UI" panose="020B0604030504040204" charset="-128"/>
                <a:ea typeface="Meiryo UI" panose="020B0604030504040204" charset="-128"/>
              </a:rPr>
              <a:t>鹿除けフェンスの完成で、獣害で遅れていた果樹の育成を行います。</a:t>
            </a:r>
            <a:endParaRPr lang="en-US" sz="1800" b="0" strike="noStrike" spc="-1">
              <a:solidFill>
                <a:srgbClr val="000000"/>
              </a:solidFill>
              <a:latin typeface="Arial" panose="020B0604020202020204"/>
            </a:endParaRPr>
          </a:p>
          <a:p>
            <a:pPr marL="431800" indent="-323850" defTabSz="-635">
              <a:lnSpc>
                <a:spcPct val="150000"/>
              </a:lnSpc>
              <a:spcAft>
                <a:spcPts val="2835"/>
              </a:spcAft>
              <a:buClr>
                <a:srgbClr val="000000"/>
              </a:buClr>
              <a:buFont typeface="Arial" panose="020B0604020202020204"/>
              <a:buAutoNum type="arabicPeriod"/>
              <a:tabLst>
                <a:tab pos="0" algn="l"/>
              </a:tabLst>
            </a:pPr>
            <a:r>
              <a:rPr lang="ja-JP" sz="1800" b="0" strike="noStrike" spc="89">
                <a:solidFill>
                  <a:srgbClr val="000000"/>
                </a:solidFill>
                <a:latin typeface="Meiryo UI" panose="020B0604030504040204" charset="-128"/>
                <a:ea typeface="Meiryo UI" panose="020B0604030504040204" charset="-128"/>
              </a:rPr>
              <a:t>果樹の健康な育成を目指し、堆肥を利用して、微生物の力で健全な土壌作りを行い、果樹の生産の向上と病虫害を抑えていきます。</a:t>
            </a:r>
            <a:endParaRPr lang="en-US" sz="1800" b="0" strike="noStrike" spc="-1">
              <a:solidFill>
                <a:srgbClr val="000000"/>
              </a:solidFill>
              <a:latin typeface="Arial" panose="020B0604020202020204"/>
            </a:endParaRPr>
          </a:p>
          <a:p>
            <a:pPr marL="431800" indent="-323850" defTabSz="-635">
              <a:lnSpc>
                <a:spcPct val="150000"/>
              </a:lnSpc>
              <a:spcAft>
                <a:spcPts val="2835"/>
              </a:spcAft>
              <a:buClr>
                <a:srgbClr val="000000"/>
              </a:buClr>
              <a:buFont typeface="Arial" panose="020B0604020202020204"/>
              <a:buAutoNum type="arabicPeriod"/>
              <a:tabLst>
                <a:tab pos="0" algn="l"/>
              </a:tabLst>
            </a:pPr>
            <a:r>
              <a:rPr lang="ja-JP" sz="1800" b="0" strike="noStrike" spc="89">
                <a:solidFill>
                  <a:srgbClr val="000000"/>
                </a:solidFill>
                <a:latin typeface="Meiryo UI" panose="020B0604030504040204" charset="-128"/>
                <a:ea typeface="Meiryo UI" panose="020B0604030504040204" charset="-128"/>
              </a:rPr>
              <a:t>栽培した果実を利用してジャム作りを行い、安全でおいしい加工食品を提供します。</a:t>
            </a:r>
            <a:endParaRPr lang="en-US" sz="1800" b="0" strike="noStrike" spc="-1">
              <a:solidFill>
                <a:srgbClr val="000000"/>
              </a:solidFill>
              <a:latin typeface="Arial" panose="020B0604020202020204"/>
            </a:endParaRPr>
          </a:p>
          <a:p>
            <a:pPr marL="431800" indent="-323850" defTabSz="-635">
              <a:lnSpc>
                <a:spcPct val="150000"/>
              </a:lnSpc>
              <a:spcAft>
                <a:spcPts val="2835"/>
              </a:spcAft>
              <a:buClr>
                <a:srgbClr val="000000"/>
              </a:buClr>
              <a:buFont typeface="Arial" panose="020B0604020202020204"/>
              <a:buAutoNum type="arabicPeriod"/>
              <a:tabLst>
                <a:tab pos="0" algn="l"/>
              </a:tabLst>
            </a:pPr>
            <a:r>
              <a:rPr lang="ja-JP" sz="1800" b="0" strike="noStrike" spc="89">
                <a:solidFill>
                  <a:srgbClr val="000000"/>
                </a:solidFill>
                <a:latin typeface="Meiryo UI" panose="020B0604030504040204" charset="-128"/>
                <a:ea typeface="Meiryo UI" panose="020B0604030504040204" charset="-128"/>
              </a:rPr>
              <a:t>果樹の収穫には</a:t>
            </a:r>
            <a:r>
              <a:rPr lang="en-US" sz="1800" b="0" strike="noStrike" spc="89">
                <a:solidFill>
                  <a:srgbClr val="000000"/>
                </a:solidFill>
                <a:latin typeface="Meiryo UI" panose="020B0604030504040204" charset="-128"/>
                <a:ea typeface="Meiryo UI" panose="020B0604030504040204" charset="-128"/>
              </a:rPr>
              <a:t>3</a:t>
            </a:r>
            <a:r>
              <a:rPr lang="ja-JP" sz="1800" b="0" strike="noStrike" spc="89">
                <a:solidFill>
                  <a:srgbClr val="000000"/>
                </a:solidFill>
                <a:latin typeface="Meiryo UI" panose="020B0604030504040204" charset="-128"/>
                <a:ea typeface="Meiryo UI" panose="020B0604030504040204" charset="-128"/>
              </a:rPr>
              <a:t>年から</a:t>
            </a:r>
            <a:r>
              <a:rPr lang="en-US" sz="1800" b="0" strike="noStrike" spc="89">
                <a:solidFill>
                  <a:srgbClr val="000000"/>
                </a:solidFill>
                <a:latin typeface="Meiryo UI" panose="020B0604030504040204" charset="-128"/>
                <a:ea typeface="Meiryo UI" panose="020B0604030504040204" charset="-128"/>
              </a:rPr>
              <a:t>5</a:t>
            </a:r>
            <a:r>
              <a:rPr lang="ja-JP" sz="1800" b="0" strike="noStrike" spc="89">
                <a:solidFill>
                  <a:srgbClr val="000000"/>
                </a:solidFill>
                <a:latin typeface="Meiryo UI" panose="020B0604030504040204" charset="-128"/>
                <a:ea typeface="Meiryo UI" panose="020B0604030504040204" charset="-128"/>
              </a:rPr>
              <a:t>年かかり、その間の取り組みとして実りの森の空いたスペースを使い山野草の栽培を行います。</a:t>
            </a:r>
            <a:endParaRPr lang="en-US" sz="1800" b="0" strike="noStrike" spc="-1">
              <a:solidFill>
                <a:srgbClr val="000000"/>
              </a:solidFill>
              <a:latin typeface="Arial" panose="020B0604020202020204"/>
            </a:endParaRPr>
          </a:p>
          <a:p>
            <a:pPr marL="431800" indent="-323850" defTabSz="-635">
              <a:lnSpc>
                <a:spcPct val="150000"/>
              </a:lnSpc>
              <a:spcAft>
                <a:spcPts val="2835"/>
              </a:spcAft>
              <a:buClr>
                <a:srgbClr val="000000"/>
              </a:buClr>
              <a:buFont typeface="Arial" panose="020B0604020202020204"/>
              <a:buAutoNum type="arabicPeriod"/>
              <a:tabLst>
                <a:tab pos="0" algn="l"/>
              </a:tabLst>
            </a:pPr>
            <a:r>
              <a:rPr lang="ja-JP" sz="1800" b="0" strike="noStrike" spc="89">
                <a:solidFill>
                  <a:srgbClr val="000000"/>
                </a:solidFill>
                <a:latin typeface="Meiryo UI" panose="020B0604030504040204" charset="-128"/>
                <a:ea typeface="Meiryo UI" panose="020B0604030504040204" charset="-128"/>
              </a:rPr>
              <a:t>果樹栽培に取り組むことで、心身の健康を促し皆が楽しいと思える活動を行います。</a:t>
            </a:r>
            <a:endParaRPr lang="en-US" sz="1800" b="0" strike="noStrike" spc="-1">
              <a:solidFill>
                <a:srgbClr val="000000"/>
              </a:solidFill>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914400" y="1332000"/>
            <a:ext cx="1870200" cy="640080"/>
          </a:xfrm>
          <a:prstGeom prst="rect">
            <a:avLst/>
          </a:prstGeom>
          <a:noFill/>
          <a:ln w="28440">
            <a:solidFill>
              <a:srgbClr val="476977"/>
            </a:solidFill>
            <a:round/>
          </a:ln>
        </p:spPr>
        <p:txBody>
          <a:bodyPr lIns="90000" tIns="45000" rIns="90000" bIns="45000" anchor="ctr">
            <a:noAutofit/>
          </a:bodyPr>
          <a:p>
            <a:pPr indent="0" algn="ctr" defTabSz="-635">
              <a:lnSpc>
                <a:spcPct val="100000"/>
              </a:lnSpc>
              <a:buNone/>
              <a:tabLst>
                <a:tab pos="0" algn="l"/>
              </a:tabLst>
            </a:pPr>
            <a:r>
              <a:rPr lang="ja-JP" sz="2400" b="0" strike="noStrike" cap="all" spc="89">
                <a:solidFill>
                  <a:schemeClr val="accent2"/>
                </a:solidFill>
                <a:latin typeface="Meiryo UI" panose="020B0604030504040204" charset="-128"/>
                <a:ea typeface="Meiryo UI" panose="020B0604030504040204" charset="-128"/>
              </a:rPr>
              <a:t>細目</a:t>
            </a:r>
            <a:endParaRPr lang="en-US" sz="2400" b="0" strike="noStrike" spc="-1">
              <a:solidFill>
                <a:srgbClr val="000000"/>
              </a:solidFill>
              <a:latin typeface="Arial" panose="020B0604020202020204"/>
            </a:endParaRPr>
          </a:p>
        </p:txBody>
      </p:sp>
      <p:sp>
        <p:nvSpPr>
          <p:cNvPr id="141" name="PlaceHolder 2"/>
          <p:cNvSpPr>
            <a:spLocks noGrp="1"/>
          </p:cNvSpPr>
          <p:nvPr>
            <p:ph type="dt" idx="13"/>
          </p:nvPr>
        </p:nvSpPr>
        <p:spPr>
          <a:xfrm>
            <a:off x="838080" y="6356520"/>
            <a:ext cx="2741760" cy="363600"/>
          </a:xfrm>
          <a:prstGeom prst="rect">
            <a:avLst/>
          </a:prstGeom>
          <a:noFill/>
          <a:ln w="0">
            <a:noFill/>
          </a:ln>
        </p:spPr>
        <p:txBody>
          <a:bodyPr lIns="90000" tIns="45000" rIns="90000" bIns="45000" anchor="ctr">
            <a:noAutofit/>
          </a:bodyPr>
          <a:p>
            <a:pPr indent="0">
              <a:buNone/>
            </a:pPr>
            <a:endParaRPr lang="en-US" sz="1400" b="0" strike="noStrike" spc="-1">
              <a:solidFill>
                <a:srgbClr val="000000"/>
              </a:solidFill>
              <a:latin typeface="游明朝" panose="02020400000000000000" charset="-128"/>
            </a:endParaRPr>
          </a:p>
        </p:txBody>
      </p:sp>
      <p:sp>
        <p:nvSpPr>
          <p:cNvPr id="142" name="PlaceHolder 3"/>
          <p:cNvSpPr>
            <a:spLocks noGrp="1"/>
          </p:cNvSpPr>
          <p:nvPr>
            <p:ph type="ftr" idx="14"/>
          </p:nvPr>
        </p:nvSpPr>
        <p:spPr>
          <a:xfrm>
            <a:off x="4038480" y="6356520"/>
            <a:ext cx="4113360" cy="363600"/>
          </a:xfrm>
          <a:prstGeom prst="rect">
            <a:avLst/>
          </a:prstGeom>
          <a:noFill/>
          <a:ln w="0">
            <a:noFill/>
          </a:ln>
        </p:spPr>
        <p:txBody>
          <a:bodyPr lIns="90000" tIns="45000" rIns="90000" bIns="45000" anchor="ctr">
            <a:noAutofit/>
          </a:bodyPr>
          <a:p>
            <a:pPr indent="0">
              <a:buNone/>
            </a:pPr>
            <a:endParaRPr lang="en-US" sz="1200" b="1" strike="noStrike" cap="all" spc="89">
              <a:solidFill>
                <a:srgbClr val="3B3838"/>
              </a:solidFill>
              <a:latin typeface="Meiryo UI" panose="020B0604030504040204" charset="-128"/>
              <a:ea typeface="Meiryo UI" panose="020B0604030504040204" charset="-128"/>
            </a:endParaRPr>
          </a:p>
        </p:txBody>
      </p:sp>
      <p:sp>
        <p:nvSpPr>
          <p:cNvPr id="143" name="PlaceHolder 4"/>
          <p:cNvSpPr>
            <a:spLocks noGrp="1"/>
          </p:cNvSpPr>
          <p:nvPr>
            <p:ph type="sldNum" idx="15"/>
          </p:nvPr>
        </p:nvSpPr>
        <p:spPr>
          <a:xfrm>
            <a:off x="8610480" y="6356520"/>
            <a:ext cx="2741760" cy="363600"/>
          </a:xfrm>
          <a:prstGeom prst="rect">
            <a:avLst/>
          </a:prstGeom>
          <a:noFill/>
          <a:ln w="0">
            <a:noFill/>
          </a:ln>
        </p:spPr>
        <p:txBody>
          <a:bodyPr lIns="90000" tIns="45000" rIns="90000" bIns="45000" anchor="ctr">
            <a:noAutofit/>
          </a:bodyPr>
          <a:lstStyle>
            <a:lvl1pPr indent="0" algn="r" defTabSz="-635">
              <a:lnSpc>
                <a:spcPct val="100000"/>
              </a:lnSpc>
              <a:buNone/>
              <a:tabLst>
                <a:tab pos="0" algn="l"/>
              </a:tabLst>
              <a:defRPr lang="en-US" sz="1200" b="0" strike="noStrike" spc="89">
                <a:solidFill>
                  <a:srgbClr val="3B3838"/>
                </a:solidFill>
                <a:latin typeface="Meiryo UI" panose="020B0604030504040204" charset="-128"/>
                <a:ea typeface="Meiryo UI" panose="020B0604030504040204" charset="-128"/>
              </a:defRPr>
            </a:lvl1pPr>
          </a:lstStyle>
          <a:p>
            <a:pPr indent="0" algn="r" defTabSz="-635">
              <a:lnSpc>
                <a:spcPct val="100000"/>
              </a:lnSpc>
              <a:buNone/>
              <a:tabLst>
                <a:tab pos="0" algn="l"/>
              </a:tabLst>
            </a:pPr>
            <a:fld id="{E2B53C97-FE05-441B-84CF-D78669ADCE48}" type="slidenum">
              <a:rPr lang="en-US" sz="1200" b="0" strike="noStrike" spc="89">
                <a:solidFill>
                  <a:srgbClr val="3B3838"/>
                </a:solidFill>
                <a:latin typeface="Meiryo UI" panose="020B0604030504040204" charset="-128"/>
                <a:ea typeface="Meiryo UI" panose="020B0604030504040204" charset="-128"/>
              </a:rPr>
            </a:fld>
            <a:endParaRPr lang="en-US" sz="1200" b="0" strike="noStrike" spc="-1">
              <a:solidFill>
                <a:srgbClr val="000000"/>
              </a:solidFill>
              <a:latin typeface="游明朝" panose="02020400000000000000" charset="-128"/>
            </a:endParaRPr>
          </a:p>
        </p:txBody>
      </p:sp>
      <p:sp>
        <p:nvSpPr>
          <p:cNvPr id="144" name="テキスト プレースホルダー 2"/>
          <p:cNvSpPr/>
          <p:nvPr/>
        </p:nvSpPr>
        <p:spPr>
          <a:xfrm>
            <a:off x="4500000" y="568800"/>
            <a:ext cx="7198920" cy="555012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noAutofit/>
          </a:bodyPr>
          <a:p>
            <a:pPr marL="431800" indent="-323850" defTabSz="-635">
              <a:lnSpc>
                <a:spcPct val="150000"/>
              </a:lnSpc>
              <a:spcAft>
                <a:spcPts val="850"/>
              </a:spcAft>
              <a:buClr>
                <a:srgbClr val="000000"/>
              </a:buClr>
              <a:buFont typeface="OpenSymbol"/>
              <a:buAutoNum type="arabicPeriod"/>
              <a:tabLst>
                <a:tab pos="0" algn="l"/>
              </a:tabLst>
            </a:pPr>
            <a:r>
              <a:rPr lang="ja-JP" sz="1800" b="0" strike="noStrike" spc="-1">
                <a:solidFill>
                  <a:srgbClr val="000000"/>
                </a:solidFill>
                <a:latin typeface="Meiryo UI" panose="020B0604030504040204" charset="-128"/>
                <a:ea typeface="Meiryo UI" panose="020B0604030504040204" charset="-128"/>
              </a:rPr>
              <a:t>現在植えている、ウメ、クリ、ブルーベリー、レモン、西条柿、スモモ、アンズ、イチジク、キウイ、ユズ、サクランボ、橘の早期育成に努めます。</a:t>
            </a:r>
            <a:endParaRPr lang="en-US" sz="1800" b="0" strike="noStrike" spc="-1">
              <a:solidFill>
                <a:srgbClr val="000000"/>
              </a:solidFill>
              <a:latin typeface="Arial" panose="020B0604020202020204"/>
            </a:endParaRPr>
          </a:p>
          <a:p>
            <a:pPr marL="431800" indent="-323850" defTabSz="-635">
              <a:lnSpc>
                <a:spcPct val="150000"/>
              </a:lnSpc>
              <a:spcAft>
                <a:spcPts val="850"/>
              </a:spcAft>
              <a:buClr>
                <a:srgbClr val="000000"/>
              </a:buClr>
              <a:buFont typeface="OpenSymbol"/>
              <a:buAutoNum type="arabicPeriod"/>
              <a:tabLst>
                <a:tab pos="0" algn="l"/>
              </a:tabLst>
            </a:pPr>
            <a:r>
              <a:rPr lang="ja-JP" sz="1800" b="0" strike="noStrike" spc="-1">
                <a:solidFill>
                  <a:srgbClr val="000000"/>
                </a:solidFill>
                <a:latin typeface="Meiryo UI" panose="020B0604030504040204" charset="-128"/>
                <a:ea typeface="Meiryo UI" panose="020B0604030504040204" charset="-128"/>
              </a:rPr>
              <a:t>なら橘プロジェクトが絶滅を危惧されていた橘を守り広めていく活動を行っています。その活動に橘の果実（</a:t>
            </a:r>
            <a:r>
              <a:rPr lang="en-US" sz="1800" b="0" strike="noStrike" spc="-1">
                <a:solidFill>
                  <a:srgbClr val="000000"/>
                </a:solidFill>
                <a:latin typeface="Meiryo UI" panose="020B0604030504040204" charset="-128"/>
                <a:ea typeface="Meiryo UI" panose="020B0604030504040204" charset="-128"/>
              </a:rPr>
              <a:t>400</a:t>
            </a:r>
            <a:r>
              <a:rPr lang="ja-JP" sz="1800" b="0" strike="noStrike" spc="-1">
                <a:solidFill>
                  <a:srgbClr val="000000"/>
                </a:solidFill>
                <a:latin typeface="Meiryo UI" panose="020B0604030504040204" charset="-128"/>
                <a:ea typeface="Meiryo UI" panose="020B0604030504040204" charset="-128"/>
              </a:rPr>
              <a:t>円</a:t>
            </a:r>
            <a:r>
              <a:rPr lang="en-US" sz="1800" b="0" strike="noStrike" spc="-1">
                <a:solidFill>
                  <a:srgbClr val="000000"/>
                </a:solidFill>
                <a:latin typeface="Meiryo UI" panose="020B0604030504040204" charset="-128"/>
                <a:ea typeface="Meiryo UI" panose="020B0604030504040204" charset="-128"/>
              </a:rPr>
              <a:t>/kg</a:t>
            </a:r>
            <a:r>
              <a:rPr lang="ja-JP" sz="1800" b="0" strike="noStrike" spc="-1">
                <a:solidFill>
                  <a:srgbClr val="000000"/>
                </a:solidFill>
                <a:latin typeface="Meiryo UI" panose="020B0604030504040204" charset="-128"/>
                <a:ea typeface="Meiryo UI" panose="020B0604030504040204" charset="-128"/>
              </a:rPr>
              <a:t>）を提供することが出来るようになりました。橘の木の育成で収穫量を増やして行きます。</a:t>
            </a:r>
            <a:endParaRPr lang="en-US" sz="1800" b="0" strike="noStrike" spc="-1">
              <a:solidFill>
                <a:srgbClr val="000000"/>
              </a:solidFill>
              <a:latin typeface="Arial" panose="020B0604020202020204"/>
            </a:endParaRPr>
          </a:p>
          <a:p>
            <a:pPr marL="431800" indent="-323850" defTabSz="-635">
              <a:lnSpc>
                <a:spcPct val="150000"/>
              </a:lnSpc>
              <a:spcAft>
                <a:spcPts val="850"/>
              </a:spcAft>
              <a:buClr>
                <a:srgbClr val="000000"/>
              </a:buClr>
              <a:buFont typeface="OpenSymbol"/>
              <a:buAutoNum type="arabicPeriod"/>
              <a:tabLst>
                <a:tab pos="0" algn="l"/>
              </a:tabLst>
            </a:pPr>
            <a:r>
              <a:rPr lang="ja-JP" sz="1800" b="0" strike="noStrike" spc="-1">
                <a:solidFill>
                  <a:srgbClr val="000000"/>
                </a:solidFill>
                <a:latin typeface="Meiryo UI" panose="020B0604030504040204" charset="-128"/>
                <a:ea typeface="Meiryo UI" panose="020B0604030504040204" charset="-128"/>
              </a:rPr>
              <a:t>ミカンの苗を今年度末に</a:t>
            </a:r>
            <a:r>
              <a:rPr lang="en-US" sz="1800" b="0" strike="noStrike" spc="-1">
                <a:solidFill>
                  <a:srgbClr val="000000"/>
                </a:solidFill>
                <a:latin typeface="Meiryo UI" panose="020B0604030504040204" charset="-128"/>
                <a:ea typeface="Meiryo UI" panose="020B0604030504040204" charset="-128"/>
              </a:rPr>
              <a:t>9</a:t>
            </a:r>
            <a:r>
              <a:rPr lang="ja-JP" sz="1800" b="0" strike="noStrike" spc="-1">
                <a:solidFill>
                  <a:srgbClr val="000000"/>
                </a:solidFill>
                <a:latin typeface="Meiryo UI" panose="020B0604030504040204" charset="-128"/>
                <a:ea typeface="Meiryo UI" panose="020B0604030504040204" charset="-128"/>
              </a:rPr>
              <a:t>本植え付け、ほのぼの市場への果樹の提供が不足する冬場に、ミカンを商品として提供する体制を作ります。</a:t>
            </a:r>
            <a:endParaRPr lang="en-US" sz="1800" b="0" strike="noStrike" spc="-1">
              <a:solidFill>
                <a:srgbClr val="000000"/>
              </a:solidFill>
              <a:latin typeface="Arial" panose="020B0604020202020204"/>
            </a:endParaRPr>
          </a:p>
          <a:p>
            <a:pPr marL="431800" indent="-323850" defTabSz="-635">
              <a:lnSpc>
                <a:spcPct val="150000"/>
              </a:lnSpc>
              <a:spcAft>
                <a:spcPts val="850"/>
              </a:spcAft>
              <a:buClr>
                <a:srgbClr val="000000"/>
              </a:buClr>
              <a:buFont typeface="OpenSymbol"/>
              <a:buAutoNum type="arabicPeriod"/>
              <a:tabLst>
                <a:tab pos="0" algn="l"/>
              </a:tabLst>
            </a:pPr>
            <a:r>
              <a:rPr lang="ja-JP" sz="1800" b="0" strike="noStrike" spc="-1">
                <a:solidFill>
                  <a:srgbClr val="000000"/>
                </a:solidFill>
                <a:latin typeface="Meiryo UI" panose="020B0604030504040204" charset="-128"/>
                <a:ea typeface="Meiryo UI" panose="020B0604030504040204" charset="-128"/>
              </a:rPr>
              <a:t>牛糞と鶏糞の活用と実りの森の刈り草、コナラの落ち葉、竹チップにもみ殻や米ぬかでコンポストを作り、コンポスト量も現在の</a:t>
            </a:r>
            <a:r>
              <a:rPr lang="en-US" sz="1800" b="0" strike="noStrike" spc="-1">
                <a:solidFill>
                  <a:srgbClr val="000000"/>
                </a:solidFill>
                <a:latin typeface="Meiryo UI" panose="020B0604030504040204" charset="-128"/>
                <a:ea typeface="Meiryo UI" panose="020B0604030504040204" charset="-128"/>
              </a:rPr>
              <a:t>2</a:t>
            </a:r>
            <a:r>
              <a:rPr lang="ja-JP" sz="1800" b="0" strike="noStrike" spc="-1">
                <a:solidFill>
                  <a:srgbClr val="000000"/>
                </a:solidFill>
                <a:latin typeface="Meiryo UI" panose="020B0604030504040204" charset="-128"/>
                <a:ea typeface="Meiryo UI" panose="020B0604030504040204" charset="-128"/>
              </a:rPr>
              <a:t>倍に引き上げ、土壌改良を行い病虫害に強い環境を作ります。</a:t>
            </a:r>
            <a:endParaRPr lang="en-US" sz="1800" b="0" strike="noStrike" spc="-1">
              <a:solidFill>
                <a:srgbClr val="000000"/>
              </a:solidFill>
              <a:latin typeface="Arial" panose="020B0604020202020204"/>
            </a:endParaRPr>
          </a:p>
          <a:p>
            <a:pPr marL="431800" indent="-323850" defTabSz="-635">
              <a:lnSpc>
                <a:spcPct val="150000"/>
              </a:lnSpc>
              <a:spcAft>
                <a:spcPts val="850"/>
              </a:spcAft>
              <a:buClr>
                <a:srgbClr val="000000"/>
              </a:buClr>
              <a:buFont typeface="OpenSymbol"/>
              <a:buAutoNum type="arabicPeriod"/>
              <a:tabLst>
                <a:tab pos="0" algn="l"/>
              </a:tabLst>
            </a:pPr>
            <a:r>
              <a:rPr lang="ja-JP" sz="1800" b="0" strike="noStrike" spc="-1">
                <a:solidFill>
                  <a:srgbClr val="000000"/>
                </a:solidFill>
                <a:latin typeface="Meiryo UI" panose="020B0604030504040204" charset="-128"/>
                <a:ea typeface="Meiryo UI" panose="020B0604030504040204" charset="-128"/>
              </a:rPr>
              <a:t>上記目標を達成し、喜びを分かち合うことで、健全なグループ活動につなげていきます。</a:t>
            </a:r>
            <a:endParaRPr lang="en-US" sz="1800" b="0" strike="noStrike" spc="-1">
              <a:solidFill>
                <a:srgbClr val="000000"/>
              </a:solidFill>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タイトル 14"/>
          <p:cNvSpPr/>
          <p:nvPr/>
        </p:nvSpPr>
        <p:spPr>
          <a:xfrm>
            <a:off x="288000" y="1328400"/>
            <a:ext cx="2050920" cy="65052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実りの森</a:t>
            </a:r>
            <a:r>
              <a:rPr lang="en-US" sz="2000" b="0" strike="noStrike" cap="all" spc="89">
                <a:solidFill>
                  <a:schemeClr val="accent2"/>
                </a:solidFill>
                <a:latin typeface="Meiryo UI" panose="020B0604030504040204" charset="-128"/>
                <a:ea typeface="Meiryo UI" panose="020B0604030504040204" charset="-128"/>
              </a:rPr>
              <a:t>A</a:t>
            </a:r>
            <a:r>
              <a:rPr lang="ja-JP" sz="2000" b="0" strike="noStrike" cap="all" spc="89">
                <a:solidFill>
                  <a:schemeClr val="accent2"/>
                </a:solidFill>
                <a:latin typeface="Meiryo UI" panose="020B0604030504040204" charset="-128"/>
                <a:ea typeface="Meiryo UI" panose="020B0604030504040204" charset="-128"/>
              </a:rPr>
              <a:t>地区</a:t>
            </a:r>
            <a:endParaRPr lang="en-US" sz="2000" b="0" strike="noStrike" spc="-1">
              <a:solidFill>
                <a:srgbClr val="000000"/>
              </a:solidFill>
              <a:latin typeface="Arial" panose="020B0604020202020204"/>
            </a:endParaRPr>
          </a:p>
        </p:txBody>
      </p:sp>
      <p:pic>
        <p:nvPicPr>
          <p:cNvPr id="146" name="図 145"/>
          <p:cNvPicPr/>
          <p:nvPr/>
        </p:nvPicPr>
        <p:blipFill>
          <a:blip r:embed="rId1"/>
          <a:stretch>
            <a:fillRect/>
          </a:stretch>
        </p:blipFill>
        <p:spPr>
          <a:xfrm>
            <a:off x="2493000" y="0"/>
            <a:ext cx="9698040" cy="68565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タイトル 16"/>
          <p:cNvSpPr/>
          <p:nvPr/>
        </p:nvSpPr>
        <p:spPr>
          <a:xfrm>
            <a:off x="288000" y="1328400"/>
            <a:ext cx="2050920" cy="65052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実りの森</a:t>
            </a:r>
            <a:r>
              <a:rPr lang="en-US" sz="2000" b="0" strike="noStrike" cap="all" spc="89">
                <a:solidFill>
                  <a:schemeClr val="accent2"/>
                </a:solidFill>
                <a:latin typeface="Meiryo UI" panose="020B0604030504040204" charset="-128"/>
                <a:ea typeface="Meiryo UI" panose="020B0604030504040204" charset="-128"/>
              </a:rPr>
              <a:t>B</a:t>
            </a:r>
            <a:r>
              <a:rPr lang="ja-JP" sz="2000" b="0" strike="noStrike" cap="all" spc="89">
                <a:solidFill>
                  <a:schemeClr val="accent2"/>
                </a:solidFill>
                <a:latin typeface="Meiryo UI" panose="020B0604030504040204" charset="-128"/>
                <a:ea typeface="Meiryo UI" panose="020B0604030504040204" charset="-128"/>
              </a:rPr>
              <a:t>地区</a:t>
            </a:r>
            <a:endParaRPr lang="en-US" sz="2000" b="0" strike="noStrike" spc="-1">
              <a:solidFill>
                <a:srgbClr val="000000"/>
              </a:solidFill>
              <a:latin typeface="Arial" panose="020B0604020202020204"/>
            </a:endParaRPr>
          </a:p>
        </p:txBody>
      </p:sp>
      <p:pic>
        <p:nvPicPr>
          <p:cNvPr id="148" name="図 147"/>
          <p:cNvPicPr/>
          <p:nvPr/>
        </p:nvPicPr>
        <p:blipFill>
          <a:blip r:embed="rId1"/>
          <a:stretch>
            <a:fillRect/>
          </a:stretch>
        </p:blipFill>
        <p:spPr>
          <a:xfrm>
            <a:off x="2493000" y="0"/>
            <a:ext cx="9698040" cy="68565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タイトル 15"/>
          <p:cNvSpPr/>
          <p:nvPr/>
        </p:nvSpPr>
        <p:spPr>
          <a:xfrm>
            <a:off x="288000" y="1338840"/>
            <a:ext cx="2518920" cy="82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果樹グループ</a:t>
            </a:r>
            <a:br>
              <a:rPr sz="2000"/>
            </a:br>
            <a:r>
              <a:rPr lang="ja-JP" sz="2000" b="0" strike="noStrike" cap="all" spc="89">
                <a:solidFill>
                  <a:schemeClr val="accent2"/>
                </a:solidFill>
                <a:latin typeface="Meiryo UI" panose="020B0604030504040204" charset="-128"/>
                <a:ea typeface="Meiryo UI" panose="020B0604030504040204" charset="-128"/>
              </a:rPr>
              <a:t>のメンバー</a:t>
            </a:r>
            <a:endParaRPr lang="en-US" sz="2000" b="0" strike="noStrike" spc="-1">
              <a:solidFill>
                <a:srgbClr val="000000"/>
              </a:solidFill>
              <a:latin typeface="Arial" panose="020B0604020202020204"/>
            </a:endParaRPr>
          </a:p>
        </p:txBody>
      </p:sp>
      <p:pic>
        <p:nvPicPr>
          <p:cNvPr id="150" name="図 149"/>
          <p:cNvPicPr/>
          <p:nvPr/>
        </p:nvPicPr>
        <p:blipFill>
          <a:blip r:embed="rId1"/>
          <a:stretch>
            <a:fillRect/>
          </a:stretch>
        </p:blipFill>
        <p:spPr>
          <a:xfrm>
            <a:off x="3060000" y="0"/>
            <a:ext cx="9129600" cy="684720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タイトル 8"/>
          <p:cNvSpPr/>
          <p:nvPr/>
        </p:nvSpPr>
        <p:spPr>
          <a:xfrm>
            <a:off x="288000" y="133884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鹿除けフェンスの設置</a:t>
            </a:r>
            <a:endParaRPr lang="en-US" sz="2000" b="0" strike="noStrike" spc="-1">
              <a:solidFill>
                <a:srgbClr val="000000"/>
              </a:solidFill>
              <a:latin typeface="Arial" panose="020B0604020202020204"/>
            </a:endParaRPr>
          </a:p>
        </p:txBody>
      </p:sp>
      <p:pic>
        <p:nvPicPr>
          <p:cNvPr id="152" name="図 151"/>
          <p:cNvPicPr/>
          <p:nvPr/>
        </p:nvPicPr>
        <p:blipFill>
          <a:blip r:embed="rId1"/>
          <a:stretch>
            <a:fillRect/>
          </a:stretch>
        </p:blipFill>
        <p:spPr>
          <a:xfrm>
            <a:off x="3060000" y="0"/>
            <a:ext cx="9129600" cy="684612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タイトル 9"/>
          <p:cNvSpPr/>
          <p:nvPr/>
        </p:nvSpPr>
        <p:spPr>
          <a:xfrm>
            <a:off x="288000" y="133884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鹿除けフェンスの設置</a:t>
            </a:r>
            <a:endParaRPr lang="en-US" sz="2000" b="0" strike="noStrike" spc="-1">
              <a:solidFill>
                <a:srgbClr val="000000"/>
              </a:solidFill>
              <a:latin typeface="Arial" panose="020B0604020202020204"/>
            </a:endParaRPr>
          </a:p>
        </p:txBody>
      </p:sp>
      <p:pic>
        <p:nvPicPr>
          <p:cNvPr id="154" name="図 153"/>
          <p:cNvPicPr/>
          <p:nvPr/>
        </p:nvPicPr>
        <p:blipFill>
          <a:blip r:embed="rId1"/>
          <a:stretch>
            <a:fillRect/>
          </a:stretch>
        </p:blipFill>
        <p:spPr>
          <a:xfrm>
            <a:off x="3060000" y="0"/>
            <a:ext cx="9131040" cy="684864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タイトル 2"/>
          <p:cNvSpPr/>
          <p:nvPr/>
        </p:nvSpPr>
        <p:spPr>
          <a:xfrm>
            <a:off x="720000" y="1332360"/>
            <a:ext cx="2518920" cy="640080"/>
          </a:xfrm>
          <a:prstGeom prst="rect">
            <a:avLst/>
          </a:prstGeom>
          <a:noFill/>
          <a:ln w="28440">
            <a:solidFill>
              <a:srgbClr val="476977"/>
            </a:solidFill>
            <a:round/>
          </a:ln>
        </p:spPr>
        <p:style>
          <a:lnRef idx="0">
            <a:srgbClr val="FFFFFF"/>
          </a:lnRef>
          <a:fillRef idx="0">
            <a:srgbClr val="FFFFFF"/>
          </a:fillRef>
          <a:effectRef idx="0">
            <a:srgbClr val="FFFFFF"/>
          </a:effectRef>
          <a:fontRef idx="minor"/>
        </p:style>
        <p:txBody>
          <a:bodyPr lIns="90000" tIns="45000" rIns="90000" bIns="45000" anchor="ctr">
            <a:noAutofit/>
          </a:bodyPr>
          <a:p>
            <a:pPr algn="ctr">
              <a:lnSpc>
                <a:spcPct val="100000"/>
              </a:lnSpc>
            </a:pPr>
            <a:r>
              <a:rPr lang="ja-JP" sz="2000" b="0" strike="noStrike" cap="all" spc="89">
                <a:solidFill>
                  <a:schemeClr val="accent2"/>
                </a:solidFill>
                <a:latin typeface="Meiryo UI" panose="020B0604030504040204" charset="-128"/>
                <a:ea typeface="Meiryo UI" panose="020B0604030504040204" charset="-128"/>
              </a:rPr>
              <a:t>鹿除けフェンスの設置</a:t>
            </a:r>
            <a:endParaRPr lang="en-US" sz="2000" b="0" strike="noStrike" spc="-1">
              <a:solidFill>
                <a:srgbClr val="000000"/>
              </a:solidFill>
              <a:latin typeface="Arial" panose="020B0604020202020204"/>
            </a:endParaRPr>
          </a:p>
        </p:txBody>
      </p:sp>
      <p:pic>
        <p:nvPicPr>
          <p:cNvPr id="156" name="図 155"/>
          <p:cNvPicPr/>
          <p:nvPr/>
        </p:nvPicPr>
        <p:blipFill>
          <a:blip r:embed="rId1"/>
          <a:stretch>
            <a:fillRect/>
          </a:stretch>
        </p:blipFill>
        <p:spPr>
          <a:xfrm>
            <a:off x="3589560" y="65520"/>
            <a:ext cx="5038200" cy="6717960"/>
          </a:xfrm>
          <a:prstGeom prst="rect">
            <a:avLst/>
          </a:prstGeom>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テーマ">
  <a:themeElements>
    <a:clrScheme name="Custom 19">
      <a:dk1>
        <a:srgbClr val="000000"/>
      </a:dk1>
      <a:lt1>
        <a:srgbClr val="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Custom 19">
      <a:dk1>
        <a:srgbClr val="000000"/>
      </a:dk1>
      <a:lt1>
        <a:srgbClr val="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ustom 19">
      <a:dk1>
        <a:srgbClr val="000000"/>
      </a:dk1>
      <a:lt1>
        <a:srgbClr val="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{17FEF5A5-0C6D-4B19-AD57-32948166BC4B}tf16411175_win32</Template>
  <TotalTime>0</TotalTime>
  <Words>1189</Words>
  <Application>WPS Presentation</Application>
  <PresentationFormat/>
  <Paragraphs>166</Paragraphs>
  <Slides>19</Slides>
  <Notes>0</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19</vt:i4>
      </vt:variant>
    </vt:vector>
  </HeadingPairs>
  <TitlesOfParts>
    <vt:vector size="39" baseType="lpstr">
      <vt:lpstr>Arial</vt:lpstr>
      <vt:lpstr>ＭＳ Ｐゴシック</vt:lpstr>
      <vt:lpstr>Wingdings</vt:lpstr>
      <vt:lpstr>Meiryo UI</vt:lpstr>
      <vt:lpstr>Arial</vt:lpstr>
      <vt:lpstr>Symbol</vt:lpstr>
      <vt:lpstr>游明朝</vt:lpstr>
      <vt:lpstr>HG創英角ﾎﾟｯﾌﾟ体</vt:lpstr>
      <vt:lpstr>ＭＳ ゴシック</vt:lpstr>
      <vt:lpstr>OpenSymbol</vt:lpstr>
      <vt:lpstr>DejaVu Sans</vt:lpstr>
      <vt:lpstr>Microsoft YaHei</vt:lpstr>
      <vt:lpstr>ＭＳ Ｐゴシック</vt:lpstr>
      <vt:lpstr>SimSun</vt:lpstr>
      <vt:lpstr>CRPＣ＆Ｇ行刻</vt:lpstr>
      <vt:lpstr>DejaVu Sans</vt:lpstr>
      <vt:lpstr>DejaVu Sans</vt:lpstr>
      <vt:lpstr>Office テーマ</vt:lpstr>
      <vt:lpstr>Office テーマ</vt:lpstr>
      <vt:lpstr>Office テーマ</vt:lpstr>
      <vt:lpstr>果樹グループ</vt:lpstr>
      <vt:lpstr>目標</vt:lpstr>
      <vt:lpstr>細目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果樹園に 植えているもの</vt:lpstr>
      <vt:lpstr>収穫量と 売り上げ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果樹グループ</dc:title>
  <dc:creator>坂東 久平</dc:creator>
  <cp:lastModifiedBy>user</cp:lastModifiedBy>
  <cp:revision>14</cp:revision>
  <dcterms:created xsi:type="dcterms:W3CDTF">2023-01-20T04:53:00Z</dcterms:created>
  <dcterms:modified xsi:type="dcterms:W3CDTF">2024-01-28T02:52:33Z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otes">
    <vt:i4>5</vt:i4>
  </property>
  <property fmtid="{D5CDD505-2E9C-101B-9397-08002B2CF9AE}" pid="4" name="PresentationFormat">
    <vt:lpwstr>ワイド画面</vt:lpwstr>
  </property>
  <property fmtid="{D5CDD505-2E9C-101B-9397-08002B2CF9AE}" pid="5" name="Slides">
    <vt:i4>19</vt:i4>
  </property>
  <property fmtid="{D5CDD505-2E9C-101B-9397-08002B2CF9AE}" pid="6" name="KSOProductBuildVer">
    <vt:lpwstr>1041-10.8.0.5745</vt:lpwstr>
  </property>
</Properties>
</file>